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74" r:id="rId3"/>
    <p:sldId id="258" r:id="rId4"/>
    <p:sldId id="259" r:id="rId5"/>
    <p:sldId id="260" r:id="rId6"/>
    <p:sldId id="261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63" r:id="rId17"/>
    <p:sldId id="264" r:id="rId18"/>
    <p:sldId id="262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png"/><Relationship Id="rId9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ublic\Pictures\7465144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642910" y="214290"/>
            <a:ext cx="750099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Игровая технология</a:t>
            </a:r>
            <a:b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интеллектуально-творческого развития детей 3-7 лет</a:t>
            </a:r>
            <a:b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«Сказочные лабиринты игры»</a:t>
            </a:r>
            <a:b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с помощью развивающих игр Воскобовича </a:t>
            </a:r>
            <a:endParaRPr lang="ru-RU" sz="2800" b="1" dirty="0">
              <a:solidFill>
                <a:srgbClr val="7030A0"/>
              </a:solidFill>
            </a:endParaRPr>
          </a:p>
        </p:txBody>
      </p:sp>
      <p:pic>
        <p:nvPicPr>
          <p:cNvPr id="1027" name="Picture 3" descr="C:\Users\ленчик\Desktop\IMG_296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838919">
            <a:off x="1852840" y="4478250"/>
            <a:ext cx="2768261" cy="207607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  <p:pic>
        <p:nvPicPr>
          <p:cNvPr id="1028" name="Picture 4" descr="C:\Users\ленчик\Desktop\IMG_296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043535">
            <a:off x="136950" y="3764176"/>
            <a:ext cx="2540982" cy="190562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2714612" y="3786190"/>
            <a:ext cx="6429388" cy="2643206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1"/>
                </a:solidFill>
              </a:rPr>
              <a:t>Борн Олеся Николаевна</a:t>
            </a:r>
          </a:p>
          <a:p>
            <a:r>
              <a:rPr lang="ru-RU" sz="2400" dirty="0" smtClean="0">
                <a:solidFill>
                  <a:schemeClr val="tx1"/>
                </a:solidFill>
              </a:rPr>
              <a:t>воспитатель  МАДОУ д/с № 185. </a:t>
            </a:r>
          </a:p>
          <a:p>
            <a:r>
              <a:rPr lang="ru-RU" sz="2400" dirty="0" smtClean="0">
                <a:solidFill>
                  <a:schemeClr val="tx1"/>
                </a:solidFill>
              </a:rPr>
              <a:t>г.Тюмени.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C:\Users\Public\Pictures\shablon_eko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1857356" y="357166"/>
            <a:ext cx="6929486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Знакомство со способами конструирования</a:t>
            </a:r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1500174"/>
            <a:ext cx="9144000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C:\Users\Public\Pictures\shablon_eko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</p:pic>
      <p:pic>
        <p:nvPicPr>
          <p:cNvPr id="4" name="Рисунок 3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1857364"/>
            <a:ext cx="9144000" cy="4416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C:\Users\Public\Pictures\shablon_eko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</p:pic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714512" y="0"/>
            <a:ext cx="7429488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важно детям объяснить правильный алгоритм складывания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двух базовых форм: треугольник и прямоугольник 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далее «ежик» и «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мышка»на основе которых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получаются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другие фигуры.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000100" y="1928802"/>
            <a:ext cx="7500990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C:\Users\Public\Pictures\shablon_eko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</p:pic>
      <p:pic>
        <p:nvPicPr>
          <p:cNvPr id="4" name="Рисунок 3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1428736"/>
            <a:ext cx="9144000" cy="4510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C:\Users\Public\Pictures\shablon_eko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</p:pic>
      <p:pic>
        <p:nvPicPr>
          <p:cNvPr id="4" name="Рисунок 3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1500174"/>
            <a:ext cx="9144000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C:\Users\Public\Pictures\shablon_eko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</p:pic>
      <p:pic>
        <p:nvPicPr>
          <p:cNvPr id="4" name="Рисунок 3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93914" y="233680"/>
            <a:ext cx="8556171" cy="6390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C:\Users\Public\Pictures\shablon_eko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1857356" y="214290"/>
            <a:ext cx="68580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</a:t>
            </a:r>
            <a:r>
              <a:rPr lang="ru-RU" sz="4000" dirty="0" smtClean="0">
                <a:solidFill>
                  <a:srgbClr val="FF0000"/>
                </a:solidFill>
              </a:rPr>
              <a:t>Где</a:t>
            </a:r>
            <a:r>
              <a:rPr lang="ru-RU" sz="4000" dirty="0" smtClean="0"/>
              <a:t> </a:t>
            </a:r>
            <a:r>
              <a:rPr lang="ru-RU" sz="4000" dirty="0" smtClean="0">
                <a:solidFill>
                  <a:srgbClr val="FF0000"/>
                </a:solidFill>
              </a:rPr>
              <a:t>можно</a:t>
            </a:r>
            <a:r>
              <a:rPr lang="ru-RU" sz="4000" dirty="0" smtClean="0"/>
              <a:t> </a:t>
            </a:r>
            <a:r>
              <a:rPr lang="ru-RU" sz="4000" dirty="0" smtClean="0">
                <a:solidFill>
                  <a:srgbClr val="FF0000"/>
                </a:solidFill>
              </a:rPr>
              <a:t>познакомиться</a:t>
            </a:r>
            <a:r>
              <a:rPr lang="ru-RU" sz="4000" dirty="0" smtClean="0"/>
              <a:t> </a:t>
            </a:r>
            <a:r>
              <a:rPr lang="en-US" sz="4000" dirty="0" smtClean="0">
                <a:solidFill>
                  <a:srgbClr val="FF0000"/>
                </a:solidFill>
              </a:rPr>
              <a:t>c</a:t>
            </a:r>
            <a:r>
              <a:rPr lang="ru-RU" sz="4000" dirty="0" smtClean="0"/>
              <a:t> </a:t>
            </a:r>
            <a:r>
              <a:rPr lang="ru-RU" sz="4000" dirty="0" smtClean="0">
                <a:solidFill>
                  <a:srgbClr val="FF0000"/>
                </a:solidFill>
              </a:rPr>
              <a:t>технологией</a:t>
            </a:r>
            <a:r>
              <a:rPr lang="en-US" sz="4000" dirty="0" smtClean="0">
                <a:solidFill>
                  <a:srgbClr val="FF0000"/>
                </a:solidFill>
              </a:rPr>
              <a:t>?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28596" y="1571612"/>
            <a:ext cx="842968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Книги «Развивающие игры и пособия». Методический материал разработан к каждому игровому комплекту. Книги так и называются «Геоконт», «Игровой Квадрат», «Прозрачный Квадрат» и т. д. В них описаны особенности игр, указано их значение для развития и образования детей, определены нюансы восприятия игр дошкольниками разного возраста. Методический материал представлен в виде сказочного сюжета с системой постепенного усложнения поисковых, творческих вопросов и игровых заданий. Предлогаемый сюжет , если в этом есть необходимость можно изменить. Изменения могут проходить как по сюжетным линиям, так и по содержанию заданий и упражнений.</a:t>
            </a:r>
            <a:endParaRPr lang="ru-RU" sz="24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C:\Users\Public\Pictures\shablon_eko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</p:pic>
      <p:pic>
        <p:nvPicPr>
          <p:cNvPr id="5" name="Рисунок 4" descr="razvivayushie-zanyatiya-v-dou-87-500x500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596" y="285728"/>
            <a:ext cx="4214842" cy="552452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857752" y="285728"/>
            <a:ext cx="400052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В помощь воспитателям издано пособие по учебно- игровой деятельности ( автор Т.М. Бондоренко).</a:t>
            </a:r>
            <a:endParaRPr lang="ru-RU" sz="28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ublic\Pictures\7465144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1628800"/>
            <a:ext cx="8229600" cy="1143000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Спасибо за внимание 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Picture 2" descr="C:\Users\Public\Pictures\shablon_eko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</p:pic>
      <p:sp>
        <p:nvSpPr>
          <p:cNvPr id="6" name="Прямоугольник 5"/>
          <p:cNvSpPr/>
          <p:nvPr/>
        </p:nvSpPr>
        <p:spPr>
          <a:xfrm>
            <a:off x="1571604" y="214290"/>
            <a:ext cx="728667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Игра</a:t>
            </a:r>
            <a:r>
              <a:rPr lang="ru-RU" sz="2400" dirty="0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для детей - это способ ориентации в реальном мире, пространстве и времени, способ исследования предметов и людей. Она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помогает ребенку раскрепостить свое воображение, овладеть ценностями культуры и выработать определенные навыки. </a:t>
            </a: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Л.С.Выготский </a:t>
            </a: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полагал, что игра - это прекрасный метод развивающего обучения.</a:t>
            </a:r>
            <a:endParaRPr lang="ru-RU" sz="24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71604" y="3286124"/>
            <a:ext cx="72866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«Игровые педагогические технологии»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-это  различные педагогические игры, которые имеют четко поставленную цель обучения и соответствующий ей результат.</a:t>
            </a:r>
            <a:endParaRPr lang="ru-RU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Public\Pictures\shablon_eko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1196752"/>
            <a:ext cx="8229600" cy="4752528"/>
          </a:xfrm>
        </p:spPr>
        <p:txBody>
          <a:bodyPr>
            <a:noAutofit/>
          </a:bodyPr>
          <a:lstStyle/>
          <a:p>
            <a:pPr marL="342900" indent="-342900" algn="l"/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Развивающие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игры Воскобовича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имеют ряд особенностей.</a:t>
            </a:r>
            <a:b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1 Широкий возрастной диапазон участников игр. </a:t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 одной и той же игрой могут заниматься дети 3-7 лет. Это возможно потому, что к простому физическому манипулированию присоединяется система постоянно усложняющихся развивающих вопросов и познавательных заданий.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2 Многофункциональность развивающих игр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Воскобовича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 помощью игр можно решать большое количество  образовательных задач. Незаметно для себя ребенок осваивает цифры или буквы; узнает и запоминает цвет или форму; учится считать; ориентироваться в пространстве; тренирует мелкую моторику рук; совершенствует речь, мышление, внимание, память, воображение.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3 Вариативность игровых заданий и упражнений.</a:t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 каждой игре разработано  большое количество разнообразных игровых заданий и упражнений.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4 Творческий потенциал каждой игры.</a:t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Развивающие игры дают возможность придумывать и воплощать задуманное в действительность и детям, и взрослым. Сочетание вариативности и творчества делают игры интересными для ребенка  в течение длительного периода времени.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Public\Pictures\shablon_eko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5400600"/>
          </a:xfrm>
        </p:spPr>
        <p:txBody>
          <a:bodyPr>
            <a:normAutofit fontScale="90000"/>
          </a:bodyPr>
          <a:lstStyle/>
          <a:p>
            <a:pPr algn="l"/>
            <a:r>
              <a:rPr lang="ru-RU" sz="27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Методический материал к играм </a:t>
            </a:r>
            <a:r>
              <a:rPr lang="ru-RU" sz="27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Воскобовича</a:t>
            </a:r>
            <a:r>
              <a:rPr lang="ru-RU" sz="27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 развивающим играм разработано  методическое сопровождение в виде сказок.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Например, нетающие льдинки озера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Айс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или сказка о прозрачном квадрате; тайна ворона Метра или сказка об удивительных приключениях-превращениях квадрата; квадратные забавы «квадрат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Воскобовича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» (двухцветный, четырехцветный). 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Ребенок, слушая сказку, становится действующим лицом событий, «проживает» таинственные и веселые сказочные приключения, преодолевает вместе с героем препятствия, добивается успеха. Одновременно он знакомится с игрой, отвечает на поисковые вопросы, решает интеллектуальные задачи, выполняет творческие задания. 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ublic\Pictures\shablon_eko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11560" y="0"/>
            <a:ext cx="8229600" cy="6120680"/>
          </a:xfrm>
        </p:spPr>
        <p:txBody>
          <a:bodyPr>
            <a:normAutofit fontScale="90000"/>
          </a:bodyPr>
          <a:lstStyle/>
          <a:p>
            <a:pPr marL="342900" indent="-342900" algn="l"/>
            <a: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</a:t>
            </a:r>
            <a:b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</a:t>
            </a:r>
            <a:b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Задачи технологии: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1 Развитие у ребенка познавательного интереса, желания и потребности узнать новое.</a:t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2 Развитие наблюдательности, исследовательского подхода к явлениям и объектам окружающей действительности.</a:t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3 Развитие воображения, 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креативности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мышления(умения гибко, оригинально мыслить, видеть обыкновенный объект под новым углом зрения).</a:t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4 Гармоничное, сбалансированное развитие у детей эмоционально-образного и логического начал.</a:t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5 Формирование базисных представлений (об окружающем мире, математических), речевых умений. </a:t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6 Построение педагогического процесса, способствующего интеллектуально-творческому развитию детей в игре.</a:t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ublic\Pictures\shablon_eko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11560" y="1268760"/>
            <a:ext cx="8229600" cy="3802434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Все обучение по технологии «Сказочные лабиринты игры» осуществляется в естественном, самом привлекательном для дошкольников виде деятельности – игре. В процессе  игры развиваются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целеполагание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планирование, умение анализировать результаты, совершенствуется воображение….Игра стимулирует проявление творческих способностей ребенка, создает условия для его личностного развития.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Дети играют потому, что им нравится сам процесс игры. 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C:\Users\Public\Pictures\shablon_eko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2000232" y="214290"/>
            <a:ext cx="685804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85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FF0000"/>
                </a:solidFill>
              </a:rPr>
              <a:t>"Квадрат Воскобовича" ("Игровой квадрат")</a:t>
            </a:r>
          </a:p>
          <a:p>
            <a:pPr indent="45085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/>
              <a:t> или "Кленовый листок", "Косынка", "Вечное оригами«. </a:t>
            </a:r>
          </a:p>
          <a:p>
            <a:pPr indent="45085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/>
              <a:t>32 жестких треугольника наклеены на гибкую основу с двух сторон. Квадрат легко трансформируется, позволяя конструировать как плоскостные, так и объемные фигуры.</a:t>
            </a:r>
          </a:p>
          <a:p>
            <a:pPr indent="45085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/>
              <a:t>Дети осваивают алгоритм конструирования, находят спрятанные в "домике" геометрические фигуры, придумывают собственные предметные силуэты.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14282" y="3429000"/>
            <a:ext cx="2143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8" name="Рисунок 7" descr="DSC05156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 rot="16200000">
            <a:off x="-52561" y="3338653"/>
            <a:ext cx="3319769" cy="292895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214678" y="2786058"/>
            <a:ext cx="564360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85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7030A0"/>
                </a:solidFill>
              </a:rPr>
              <a:t>Квадрат позволяет  поиграть, развить внимание, память, пространственное воображение и тонкую моторику, а также знакомит с основами геометрии, </a:t>
            </a:r>
            <a:r>
              <a:rPr lang="ru-RU" sz="2400" dirty="0" smtClean="0">
                <a:solidFill>
                  <a:srgbClr val="7030A0"/>
                </a:solidFill>
              </a:rPr>
              <a:t>пространственной координацией</a:t>
            </a:r>
            <a:r>
              <a:rPr lang="ru-RU" sz="2400" dirty="0" smtClean="0">
                <a:solidFill>
                  <a:srgbClr val="7030A0"/>
                </a:solidFill>
              </a:rPr>
              <a:t>, объемом, является счетным материалом, основой для моделирования, творчества, которое не имеет ограничений по возрасту.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C:\Users\Public\Pictures\shablon_eko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1857356" y="214290"/>
            <a:ext cx="67866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Знакомство начинаем с обследования квадрата</a:t>
            </a:r>
            <a:endParaRPr lang="ru-RU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14546" y="785794"/>
            <a:ext cx="5786478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Обследование квадрата</a:t>
            </a:r>
            <a:endParaRPr lang="ru-RU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0034" y="1500174"/>
            <a:ext cx="82868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«Знакомимся с квадратом» (обведи меня пальчиком, пройди по сторонам квадратика, найди уголки, спустись по треугольникам сверху вниз, поднимись на вершину, положи квадрат разными по цвету сторонами, загни уголок и др.); 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0034" y="3071810"/>
            <a:ext cx="81439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«Играем в прятки» (найди спрятанные квадраты меньшего размера, самые маленькие, обведи их  пальчиком);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71472" y="4000504"/>
            <a:ext cx="81439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«Сложи квадрат» (пополам разными способами). Какие фигуры ты узнаешь? Сложи квадрат, чтобы получился большой, маленький треугольник, прямоугольник, квадрат;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1472" y="5143512"/>
            <a:ext cx="82153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«Путешествие в квадрате» (пройдись по дорогам-диагоналям, знакомство с центром, путешествие из центра в уголки по разным дорожкам)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C:\Users\Public\Pictures\shablon_eko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</p:pic>
      <p:pic>
        <p:nvPicPr>
          <p:cNvPr id="4" name="Рисунок 3" descr="DSC05866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2000232" y="285728"/>
            <a:ext cx="2500330" cy="187524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714876" y="357166"/>
            <a:ext cx="421481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Сделали схемы, ознакомили детей с условными обозначениями </a:t>
            </a:r>
            <a:endParaRPr lang="ru-RU" sz="2000" b="1" dirty="0"/>
          </a:p>
        </p:txBody>
      </p:sp>
      <p:pic>
        <p:nvPicPr>
          <p:cNvPr id="6" name="Рисунок 5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072066" y="1643050"/>
            <a:ext cx="3857620" cy="4757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DSC05868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 rot="16200000">
            <a:off x="-285752" y="2643182"/>
            <a:ext cx="2286016" cy="1714512"/>
          </a:xfrm>
          <a:prstGeom prst="rect">
            <a:avLst/>
          </a:prstGeom>
        </p:spPr>
      </p:pic>
      <p:pic>
        <p:nvPicPr>
          <p:cNvPr id="8" name="Рисунок 7" descr="DSC05867.JP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1785918" y="2714620"/>
            <a:ext cx="2000264" cy="1500198"/>
          </a:xfrm>
          <a:prstGeom prst="rect">
            <a:avLst/>
          </a:prstGeom>
        </p:spPr>
      </p:pic>
      <p:pic>
        <p:nvPicPr>
          <p:cNvPr id="9" name="Рисунок 8" descr="DSC05871.JPG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 rot="16200000">
            <a:off x="3357556" y="2786057"/>
            <a:ext cx="2000263" cy="1428760"/>
          </a:xfrm>
          <a:prstGeom prst="rect">
            <a:avLst/>
          </a:prstGeom>
        </p:spPr>
      </p:pic>
      <p:pic>
        <p:nvPicPr>
          <p:cNvPr id="10" name="Рисунок 9" descr="DSC05869.JPG"/>
          <p:cNvPicPr>
            <a:picLocks noChangeAspect="1"/>
          </p:cNvPicPr>
          <p:nvPr/>
        </p:nvPicPr>
        <p:blipFill>
          <a:blip r:embed="rId8" cstate="email"/>
          <a:stretch>
            <a:fillRect/>
          </a:stretch>
        </p:blipFill>
        <p:spPr>
          <a:xfrm>
            <a:off x="214282" y="4714884"/>
            <a:ext cx="2476517" cy="1857388"/>
          </a:xfrm>
          <a:prstGeom prst="rect">
            <a:avLst/>
          </a:prstGeom>
        </p:spPr>
      </p:pic>
      <p:pic>
        <p:nvPicPr>
          <p:cNvPr id="11" name="Рисунок 10" descr="DSC05870.JPG"/>
          <p:cNvPicPr>
            <a:picLocks noChangeAspect="1"/>
          </p:cNvPicPr>
          <p:nvPr/>
        </p:nvPicPr>
        <p:blipFill>
          <a:blip r:embed="rId9" cstate="email"/>
          <a:stretch>
            <a:fillRect/>
          </a:stretch>
        </p:blipFill>
        <p:spPr>
          <a:xfrm rot="16200000">
            <a:off x="2714612" y="4857736"/>
            <a:ext cx="2286016" cy="171451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245</TotalTime>
  <Words>545</Words>
  <Application>Microsoft Office PowerPoint</Application>
  <PresentationFormat>Экран (4:3)</PresentationFormat>
  <Paragraphs>33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Слайд 1</vt:lpstr>
      <vt:lpstr>Слайд 2</vt:lpstr>
      <vt:lpstr>                  Развивающие игры Воскобовича имеют ряд особенностей.  1 Широкий возрастной диапазон участников игр.  С одной и той же игрой могут заниматься дети 3-7 лет. Это возможно потому, что к простому физическому манипулированию присоединяется система постоянно усложняющихся развивающих вопросов и познавательных заданий. 2 Многофункциональность развивающих игр Воскобовича. С помощью игр можно решать большое количество  образовательных задач. Незаметно для себя ребенок осваивает цифры или буквы; узнает и запоминает цвет или форму; учится считать; ориентироваться в пространстве; тренирует мелкую моторику рук; совершенствует речь, мышление, внимание, память, воображение. 3 Вариативность игровых заданий и упражнений. К каждой игре разработано  большое количество разнообразных игровых заданий и упражнений. 4 Творческий потенциал каждой игры. Развивающие игры дают возможность придумывать и воплощать задуманное в действительность и детям, и взрослым. Сочетание вариативности и творчества делают игры интересными для ребенка  в течение длительного периода времени.   </vt:lpstr>
      <vt:lpstr>            Методический материал к играм Воскобовича.   К развивающим играм разработано  методическое сопровождение в виде сказок. Например, нетающие льдинки озера Айс или сказка о прозрачном квадрате; тайна ворона Метра или сказка об удивительных приключениях-превращениях квадрата; квадратные забавы «квадрат Воскобовича» (двухцветный, четырехцветный).  Ребенок, слушая сказку, становится действующим лицом событий, «проживает» таинственные и веселые сказочные приключения, преодолевает вместе с героем препятствия, добивается успеха. Одновременно он знакомится с игрой, отвечает на поисковые вопросы, решает интеллектуальные задачи, выполняет творческие задания.  </vt:lpstr>
      <vt:lpstr>                                                                                      Задачи технологии:  1 Развитие у ребенка познавательного интереса, желания и потребности узнать новое.  2 Развитие наблюдательности, исследовательского подхода к явлениям и объектам окружающей действительности.  3 Развитие воображения, креативности мышления(умения гибко, оригинально мыслить, видеть обыкновенный объект под новым углом зрения).  4 Гармоничное, сбалансированное развитие у детей эмоционально-образного и логического начал.  5 Формирование базисных представлений (об окружающем мире, математических), речевых умений.   6 Построение педагогического процесса, способствующего интеллектуально-творческому развитию детей в игре.    </vt:lpstr>
      <vt:lpstr>Все обучение по технологии «Сказочные лабиринты игры» осуществляется в естественном, самом привлекательном для дошкольников виде деятельности – игре. В процессе  игры развиваются целеполагание, планирование, умение анализировать результаты, совершенствуется воображение….Игра стимулирует проявление творческих способностей ребенка, создает условия для его личностного развития. Дети играют потому, что им нравится сам процесс игры.  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Спасибо за внимание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Игровая технология  интеллектуально-творческого развития детей 3-7 лет «Сказ  с помощью развивающих игр Воскобовича</dc:title>
  <dc:creator>ленчик</dc:creator>
  <cp:lastModifiedBy>admin</cp:lastModifiedBy>
  <cp:revision>41</cp:revision>
  <dcterms:created xsi:type="dcterms:W3CDTF">2015-01-20T15:44:52Z</dcterms:created>
  <dcterms:modified xsi:type="dcterms:W3CDTF">2015-10-17T17:13:22Z</dcterms:modified>
</cp:coreProperties>
</file>