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59" r:id="rId5"/>
    <p:sldId id="281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080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269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7800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4708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155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630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474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7321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965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63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896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342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587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905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029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637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771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08B46-DE18-4A6E-BEFF-5C29A2E05314}" type="datetimeFigureOut">
              <a:rPr lang="ru-RU" smtClean="0"/>
              <a:t>07.02.2016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71C1B7-7AB0-4FF7-9C19-F992BD7C9E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9717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  <p:sldLayoutId id="2147483712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47967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История Российской Армии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931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Суворов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2532729"/>
            <a:ext cx="4572000" cy="3346704"/>
          </a:xfrm>
        </p:spPr>
      </p:pic>
    </p:spTree>
    <p:extLst>
      <p:ext uri="{BB962C8B-B14F-4D97-AF65-F5344CB8AC3E}">
        <p14:creationId xmlns:p14="http://schemas.microsoft.com/office/powerpoint/2010/main" val="31135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Конные Войска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5683" y="1959428"/>
            <a:ext cx="6455862" cy="3847605"/>
          </a:xfrm>
        </p:spPr>
      </p:pic>
    </p:spTree>
    <p:extLst>
      <p:ext uri="{BB962C8B-B14F-4D97-AF65-F5344CB8AC3E}">
        <p14:creationId xmlns:p14="http://schemas.microsoft.com/office/powerpoint/2010/main" val="113582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Гусар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849376"/>
            <a:ext cx="5224820" cy="4351338"/>
          </a:xfrm>
        </p:spPr>
      </p:pic>
    </p:spTree>
    <p:extLst>
      <p:ext uri="{BB962C8B-B14F-4D97-AF65-F5344CB8AC3E}">
        <p14:creationId xmlns:p14="http://schemas.microsoft.com/office/powerpoint/2010/main" val="382669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Гусарский Бал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875" y="2267744"/>
            <a:ext cx="5810250" cy="3876675"/>
          </a:xfrm>
        </p:spPr>
      </p:pic>
    </p:spTree>
    <p:extLst>
      <p:ext uri="{BB962C8B-B14F-4D97-AF65-F5344CB8AC3E}">
        <p14:creationId xmlns:p14="http://schemas.microsoft.com/office/powerpoint/2010/main" val="222915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Красная Армия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855" y="2193925"/>
            <a:ext cx="6028290" cy="4024313"/>
          </a:xfrm>
        </p:spPr>
      </p:pic>
    </p:spTree>
    <p:extLst>
      <p:ext uri="{BB962C8B-B14F-4D97-AF65-F5344CB8AC3E}">
        <p14:creationId xmlns:p14="http://schemas.microsoft.com/office/powerpoint/2010/main" val="2812984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Первый День Войны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3210" y="1885002"/>
            <a:ext cx="5092621" cy="4351338"/>
          </a:xfrm>
        </p:spPr>
      </p:pic>
    </p:spTree>
    <p:extLst>
      <p:ext uri="{BB962C8B-B14F-4D97-AF65-F5344CB8AC3E}">
        <p14:creationId xmlns:p14="http://schemas.microsoft.com/office/powerpoint/2010/main" val="312156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Немецкие Войска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8187" y="2042555"/>
            <a:ext cx="6000997" cy="3361808"/>
          </a:xfrm>
        </p:spPr>
      </p:pic>
    </p:spTree>
    <p:extLst>
      <p:ext uri="{BB962C8B-B14F-4D97-AF65-F5344CB8AC3E}">
        <p14:creationId xmlns:p14="http://schemas.microsoft.com/office/powerpoint/2010/main" val="23515978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Бомбёжка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780" y="2193925"/>
            <a:ext cx="5816439" cy="4024313"/>
          </a:xfrm>
        </p:spPr>
      </p:pic>
    </p:spTree>
    <p:extLst>
      <p:ext uri="{BB962C8B-B14F-4D97-AF65-F5344CB8AC3E}">
        <p14:creationId xmlns:p14="http://schemas.microsoft.com/office/powerpoint/2010/main" val="14825661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Привал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7199" y="2193925"/>
            <a:ext cx="6317602" cy="4024313"/>
          </a:xfrm>
        </p:spPr>
      </p:pic>
    </p:spTree>
    <p:extLst>
      <p:ext uri="{BB962C8B-B14F-4D97-AF65-F5344CB8AC3E}">
        <p14:creationId xmlns:p14="http://schemas.microsoft.com/office/powerpoint/2010/main" val="65698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Бои Красной Армии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5714" y="2520965"/>
            <a:ext cx="4924499" cy="3157953"/>
          </a:xfrm>
        </p:spPr>
      </p:pic>
    </p:spTree>
    <p:extLst>
      <p:ext uri="{BB962C8B-B14F-4D97-AF65-F5344CB8AC3E}">
        <p14:creationId xmlns:p14="http://schemas.microsoft.com/office/powerpoint/2010/main" val="262524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Просторы Родины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177" y="1825625"/>
            <a:ext cx="7812547" cy="4351338"/>
          </a:xfrm>
        </p:spPr>
      </p:pic>
    </p:spTree>
    <p:extLst>
      <p:ext uri="{BB962C8B-B14F-4D97-AF65-F5344CB8AC3E}">
        <p14:creationId xmlns:p14="http://schemas.microsoft.com/office/powerpoint/2010/main" val="355281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Знамя Победы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84" y="2193925"/>
            <a:ext cx="5721231" cy="4024313"/>
          </a:xfrm>
        </p:spPr>
      </p:pic>
    </p:spTree>
    <p:extLst>
      <p:ext uri="{BB962C8B-B14F-4D97-AF65-F5344CB8AC3E}">
        <p14:creationId xmlns:p14="http://schemas.microsoft.com/office/powerpoint/2010/main" val="212711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Современный солдат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771" y="2193925"/>
            <a:ext cx="4528457" cy="4024313"/>
          </a:xfrm>
        </p:spPr>
      </p:pic>
    </p:spTree>
    <p:extLst>
      <p:ext uri="{BB962C8B-B14F-4D97-AF65-F5344CB8AC3E}">
        <p14:creationId xmlns:p14="http://schemas.microsoft.com/office/powerpoint/2010/main" val="2814027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Военная техника (Танк)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7437" y="2374711"/>
            <a:ext cx="5396786" cy="3592288"/>
          </a:xfrm>
        </p:spPr>
      </p:pic>
    </p:spTree>
    <p:extLst>
      <p:ext uri="{BB962C8B-B14F-4D97-AF65-F5344CB8AC3E}">
        <p14:creationId xmlns:p14="http://schemas.microsoft.com/office/powerpoint/2010/main" val="118085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Военная Техника (Вертолёт)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5146" y="2193925"/>
            <a:ext cx="3806814" cy="4024313"/>
          </a:xfrm>
        </p:spPr>
      </p:pic>
    </p:spTree>
    <p:extLst>
      <p:ext uri="{BB962C8B-B14F-4D97-AF65-F5344CB8AC3E}">
        <p14:creationId xmlns:p14="http://schemas.microsoft.com/office/powerpoint/2010/main" val="129780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Военная Техника (Военные Корабли)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765" y="2193925"/>
            <a:ext cx="6036469" cy="4024313"/>
          </a:xfrm>
        </p:spPr>
      </p:pic>
    </p:spTree>
    <p:extLst>
      <p:ext uri="{BB962C8B-B14F-4D97-AF65-F5344CB8AC3E}">
        <p14:creationId xmlns:p14="http://schemas.microsoft.com/office/powerpoint/2010/main" val="4132601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Парад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438" y="2193925"/>
            <a:ext cx="5989124" cy="4024313"/>
          </a:xfrm>
        </p:spPr>
      </p:pic>
    </p:spTree>
    <p:extLst>
      <p:ext uri="{BB962C8B-B14F-4D97-AF65-F5344CB8AC3E}">
        <p14:creationId xmlns:p14="http://schemas.microsoft.com/office/powerpoint/2010/main" val="1068738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Салют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027" y="2193925"/>
            <a:ext cx="5961945" cy="4024313"/>
          </a:xfrm>
        </p:spPr>
      </p:pic>
    </p:spTree>
    <p:extLst>
      <p:ext uri="{BB962C8B-B14F-4D97-AF65-F5344CB8AC3E}">
        <p14:creationId xmlns:p14="http://schemas.microsoft.com/office/powerpoint/2010/main" val="173275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Защитник Родины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577" y="1975004"/>
            <a:ext cx="6055302" cy="3933825"/>
          </a:xfrm>
        </p:spPr>
      </p:pic>
    </p:spTree>
    <p:extLst>
      <p:ext uri="{BB962C8B-B14F-4D97-AF65-F5344CB8AC3E}">
        <p14:creationId xmlns:p14="http://schemas.microsoft.com/office/powerpoint/2010/main" val="21449970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Берёза Русской Природы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50" y="2193925"/>
            <a:ext cx="6438900" cy="4024313"/>
          </a:xfrm>
        </p:spPr>
      </p:pic>
    </p:spTree>
    <p:extLst>
      <p:ext uri="{BB962C8B-B14F-4D97-AF65-F5344CB8AC3E}">
        <p14:creationId xmlns:p14="http://schemas.microsoft.com/office/powerpoint/2010/main" val="52654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Село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848" y="2193925"/>
            <a:ext cx="7748304" cy="4024313"/>
          </a:xfrm>
        </p:spPr>
      </p:pic>
    </p:spTree>
    <p:extLst>
      <p:ext uri="{BB962C8B-B14F-4D97-AF65-F5344CB8AC3E}">
        <p14:creationId xmlns:p14="http://schemas.microsoft.com/office/powerpoint/2010/main" val="3352429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Богатыри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50" y="2193925"/>
            <a:ext cx="6438900" cy="4024313"/>
          </a:xfrm>
        </p:spPr>
      </p:pic>
    </p:spTree>
    <p:extLst>
      <p:ext uri="{BB962C8B-B14F-4D97-AF65-F5344CB8AC3E}">
        <p14:creationId xmlns:p14="http://schemas.microsoft.com/office/powerpoint/2010/main" val="21294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Битва Богатырей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396331"/>
            <a:ext cx="6096000" cy="3619500"/>
          </a:xfrm>
        </p:spPr>
      </p:pic>
    </p:spTree>
    <p:extLst>
      <p:ext uri="{BB962C8B-B14F-4D97-AF65-F5344CB8AC3E}">
        <p14:creationId xmlns:p14="http://schemas.microsoft.com/office/powerpoint/2010/main" val="73824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Портрет Петра </a:t>
            </a:r>
            <a:r>
              <a:rPr lang="en-US" dirty="0" smtClean="0"/>
              <a:t>I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569" y="1837500"/>
            <a:ext cx="6667238" cy="4351338"/>
          </a:xfrm>
        </p:spPr>
      </p:pic>
    </p:spTree>
    <p:extLst>
      <p:ext uri="{BB962C8B-B14F-4D97-AF65-F5344CB8AC3E}">
        <p14:creationId xmlns:p14="http://schemas.microsoft.com/office/powerpoint/2010/main" val="37399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Войны Эпохи Петра </a:t>
            </a:r>
            <a:r>
              <a:rPr lang="en-US" dirty="0" smtClean="0"/>
              <a:t>I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070" y="1813750"/>
            <a:ext cx="6704954" cy="4351338"/>
          </a:xfrm>
        </p:spPr>
      </p:pic>
    </p:spTree>
    <p:extLst>
      <p:ext uri="{BB962C8B-B14F-4D97-AF65-F5344CB8AC3E}">
        <p14:creationId xmlns:p14="http://schemas.microsoft.com/office/powerpoint/2010/main" val="113701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TM04033937[[fn=След самолета]]</Template>
  <TotalTime>48</TotalTime>
  <Words>61</Words>
  <Application>Microsoft Office PowerPoint</Application>
  <PresentationFormat>Широкоэкранный</PresentationFormat>
  <Paragraphs>26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Century Gothic</vt:lpstr>
      <vt:lpstr>След самолета</vt:lpstr>
      <vt:lpstr>История Российской Армии </vt:lpstr>
      <vt:lpstr>Просторы Родины</vt:lpstr>
      <vt:lpstr>Защитник Родины</vt:lpstr>
      <vt:lpstr>Берёза Русской Природы</vt:lpstr>
      <vt:lpstr>Село </vt:lpstr>
      <vt:lpstr>Богатыри</vt:lpstr>
      <vt:lpstr>Битва Богатырей</vt:lpstr>
      <vt:lpstr>Портрет Петра I</vt:lpstr>
      <vt:lpstr>Войны Эпохи Петра I</vt:lpstr>
      <vt:lpstr>Суворов</vt:lpstr>
      <vt:lpstr>Конные Войска</vt:lpstr>
      <vt:lpstr>Гусар</vt:lpstr>
      <vt:lpstr>Гусарский Бал</vt:lpstr>
      <vt:lpstr>Красная Армия</vt:lpstr>
      <vt:lpstr>Первый День Войны</vt:lpstr>
      <vt:lpstr>Немецкие Войска</vt:lpstr>
      <vt:lpstr>Бомбёжка</vt:lpstr>
      <vt:lpstr>Привал</vt:lpstr>
      <vt:lpstr>Бои Красной Армии</vt:lpstr>
      <vt:lpstr>Знамя Победы</vt:lpstr>
      <vt:lpstr>Современный солдат</vt:lpstr>
      <vt:lpstr>Военная техника (Танк)</vt:lpstr>
      <vt:lpstr>Военная Техника (Вертолёт)</vt:lpstr>
      <vt:lpstr>Военная Техника (Военные Корабли)</vt:lpstr>
      <vt:lpstr>Парад</vt:lpstr>
      <vt:lpstr>Салют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Российской Армии </dc:title>
  <dc:creator>Светлана Плотникова</dc:creator>
  <cp:lastModifiedBy>Светлана Плотникова</cp:lastModifiedBy>
  <cp:revision>4</cp:revision>
  <dcterms:created xsi:type="dcterms:W3CDTF">2016-02-07T07:45:27Z</dcterms:created>
  <dcterms:modified xsi:type="dcterms:W3CDTF">2016-02-07T11:31:10Z</dcterms:modified>
</cp:coreProperties>
</file>