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5" r:id="rId3"/>
    <p:sldId id="257" r:id="rId4"/>
    <p:sldId id="264" r:id="rId5"/>
    <p:sldId id="263" r:id="rId6"/>
    <p:sldId id="262" r:id="rId7"/>
    <p:sldId id="261" r:id="rId8"/>
    <p:sldId id="260" r:id="rId9"/>
    <p:sldId id="259" r:id="rId10"/>
    <p:sldId id="258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0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12F1C79-91C4-4F4E-99E5-67D220165E6B}" type="datetimeFigureOut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DB34022-D4CB-4F6F-B10E-AC22605ED8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3AE020-89DD-4976-80CC-9BA7A5D36A4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386E8-9382-4390-AEF9-3365E02054A7}" type="datetimeFigureOut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7D5D0-3F31-4D74-9511-6BF437C802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8EC8A-58EC-44C6-83A8-2C5DE4D5813B}" type="datetimeFigureOut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1E8A-3D39-4318-B2B2-8743B7D8BB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94269-5FD6-4126-846E-5E9C86808F97}" type="datetimeFigureOut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3DA96-D286-48D5-A8C1-F1B08784FA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DABD8-09FA-4E59-A19E-FB6B3D371AB4}" type="datetimeFigureOut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72337-CC29-4A6B-A22F-5665213085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C610C-C711-4935-8286-30145BD82224}" type="datetimeFigureOut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AC1C1-3EBA-464C-8BE7-7A83EC698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CA4C5-1305-4C2C-A056-B1597AF8ECC1}" type="datetimeFigureOut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ADFAA-8B8E-406F-9077-860FC636AF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73F53-CD42-499E-932C-5E1EBC31ABEC}" type="datetimeFigureOut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45D88-192A-4550-9686-84FED2CFB7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26F57-A0C0-4902-A8A3-9C90F0E48F4E}" type="datetimeFigureOut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F7EA0-FC3A-4FF3-9AA0-C4F3A4B5C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E9989-71B2-407D-BA8C-5DD635B46945}" type="datetimeFigureOut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17B04-1BC0-48F0-97B7-E807278AF7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C0DE4-71F2-4A65-BF73-D12CFBD5532B}" type="datetimeFigureOut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D2515-C6A4-4627-81AC-719509C4E2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085C1-49D1-4BB9-9709-D1967A3BEFA4}" type="datetimeFigureOut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6782E-AD76-46C3-B9B4-7BA8B450B0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73088D-4FEA-450B-8C8C-EA000BCE5EB2}" type="datetimeFigureOut">
              <a:rPr lang="ru-RU"/>
              <a:pPr>
                <a:defRPr/>
              </a:pPr>
              <a:t>05.10.2016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11FBD9-9EB7-479D-AFF6-30653198F3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4" descr="176252-Fussba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5"/>
          <p:cNvSpPr txBox="1">
            <a:spLocks noChangeArrowheads="1"/>
          </p:cNvSpPr>
          <p:nvPr/>
        </p:nvSpPr>
        <p:spPr bwMode="auto">
          <a:xfrm>
            <a:off x="190500" y="404813"/>
            <a:ext cx="86836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МУНИЦИПАЛЬНОЕ АВТОНОМНОЕ ДОШКОЛЬНОЕ ОБРАЗОВАТЕЛЬНОЕ УЧЕРЕЖДЕНИЕ </a:t>
            </a:r>
            <a:br>
              <a:rPr lang="ru-RU" b="1">
                <a:solidFill>
                  <a:srgbClr val="C00000"/>
                </a:solidFill>
                <a:latin typeface="Calibri" pitchFamily="34" charset="0"/>
              </a:rPr>
            </a:br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Детский сад № 185 </a:t>
            </a:r>
          </a:p>
          <a:p>
            <a:pPr algn="ctr"/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города Тюмени</a:t>
            </a:r>
          </a:p>
          <a:p>
            <a:pPr algn="ctr"/>
            <a:endParaRPr lang="ru-RU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4339" name="TextBox 6"/>
          <p:cNvSpPr txBox="1">
            <a:spLocks noChangeArrowheads="1"/>
          </p:cNvSpPr>
          <p:nvPr/>
        </p:nvSpPr>
        <p:spPr bwMode="auto">
          <a:xfrm>
            <a:off x="2646363" y="1700213"/>
            <a:ext cx="360203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Calibri" pitchFamily="34" charset="0"/>
              </a:rPr>
              <a:t>Проект</a:t>
            </a:r>
          </a:p>
          <a:p>
            <a:pPr algn="ctr"/>
            <a:r>
              <a:rPr lang="ru-RU" sz="3600" b="1">
                <a:solidFill>
                  <a:srgbClr val="C00000"/>
                </a:solidFill>
              </a:rPr>
              <a:t>«Звонкий мяч»</a:t>
            </a:r>
          </a:p>
        </p:txBody>
      </p:sp>
      <p:sp>
        <p:nvSpPr>
          <p:cNvPr id="14340" name="TextBox 1"/>
          <p:cNvSpPr txBox="1">
            <a:spLocks noChangeArrowheads="1"/>
          </p:cNvSpPr>
          <p:nvPr/>
        </p:nvSpPr>
        <p:spPr bwMode="auto">
          <a:xfrm>
            <a:off x="5003800" y="3213100"/>
            <a:ext cx="37242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Разработал : Лопарев </a:t>
            </a:r>
          </a:p>
          <a:p>
            <a:r>
              <a:rPr lang="ru-RU">
                <a:latin typeface="Calibri" pitchFamily="34" charset="0"/>
              </a:rPr>
              <a:t>Владимир Геннадьевич</a:t>
            </a:r>
          </a:p>
          <a:p>
            <a:r>
              <a:rPr lang="ru-RU">
                <a:latin typeface="Calibri" pitchFamily="34" charset="0"/>
              </a:rPr>
              <a:t>Инструктор по физической культуре</a:t>
            </a:r>
          </a:p>
          <a:p>
            <a:r>
              <a:rPr lang="ru-RU">
                <a:latin typeface="Calibri" pitchFamily="34" charset="0"/>
              </a:rPr>
              <a:t>МАДОУ д/с № 185 г.Тюмени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4" descr="176252-Fussba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 l="12448" t="22266" r="62647" b="14735"/>
          <a:stretch>
            <a:fillRect/>
          </a:stretch>
        </p:blipFill>
        <p:spPr bwMode="auto">
          <a:xfrm>
            <a:off x="5508104" y="1340768"/>
            <a:ext cx="3240360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115616" y="188640"/>
            <a:ext cx="654961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Работа с родителями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4" descr="176252-Fussba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47664" y="0"/>
            <a:ext cx="5417509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Презентация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по мини-футболу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 l="32925" t="22266" r="20033" b="22610"/>
          <a:stretch>
            <a:fillRect/>
          </a:stretch>
        </p:blipFill>
        <p:spPr bwMode="auto">
          <a:xfrm>
            <a:off x="3995936" y="1772816"/>
            <a:ext cx="4958265" cy="32666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4" descr="176252-Fussba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5536" y="332656"/>
            <a:ext cx="800648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Результативность проекта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26627" name="TextBox 7"/>
          <p:cNvSpPr txBox="1">
            <a:spLocks noChangeArrowheads="1"/>
          </p:cNvSpPr>
          <p:nvPr/>
        </p:nvSpPr>
        <p:spPr bwMode="auto">
          <a:xfrm>
            <a:off x="611188" y="1844675"/>
            <a:ext cx="76898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В результате работы над проектом дети ознакомились с названием, </a:t>
            </a:r>
          </a:p>
          <a:p>
            <a:pPr algn="ctr"/>
            <a:r>
              <a:rPr lang="ru-RU">
                <a:latin typeface="Calibri" pitchFamily="34" charset="0"/>
              </a:rPr>
              <a:t>особенностями и условиями игры в мини- футбол, обучились игровому </a:t>
            </a:r>
          </a:p>
          <a:p>
            <a:pPr algn="ctr"/>
            <a:r>
              <a:rPr lang="ru-RU">
                <a:latin typeface="Calibri" pitchFamily="34" charset="0"/>
              </a:rPr>
              <a:t>Взаимодействию, появился интерес к действиям с мячом и желание играть.</a:t>
            </a:r>
          </a:p>
          <a:p>
            <a:pPr algn="ctr"/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4" descr="176252-Fussba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684213" y="1052513"/>
            <a:ext cx="7561262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Наши дети живут в условиях постоянно изменяющейся действительности. </a:t>
            </a:r>
          </a:p>
          <a:p>
            <a:pPr algn="ctr"/>
            <a:r>
              <a:rPr lang="ru-RU">
                <a:latin typeface="Calibri" pitchFamily="34" charset="0"/>
              </a:rPr>
              <a:t>С раннего детства любимой забавой у ребенка был и остается мяч. </a:t>
            </a:r>
          </a:p>
          <a:p>
            <a:pPr algn="ctr"/>
            <a:r>
              <a:rPr lang="ru-RU">
                <a:latin typeface="Calibri" pitchFamily="34" charset="0"/>
              </a:rPr>
              <a:t>Мини-футбол – это спортивная игра. Динамичность, эмоциональность, </a:t>
            </a:r>
          </a:p>
          <a:p>
            <a:pPr algn="ctr"/>
            <a:r>
              <a:rPr lang="ru-RU">
                <a:latin typeface="Calibri" pitchFamily="34" charset="0"/>
              </a:rPr>
              <a:t>разнообразие действий в различных ситуациях в футболе привлекают </a:t>
            </a:r>
          </a:p>
          <a:p>
            <a:pPr algn="ctr"/>
            <a:r>
              <a:rPr lang="ru-RU">
                <a:latin typeface="Calibri" pitchFamily="34" charset="0"/>
              </a:rPr>
              <a:t>детей дошкольного возраста, формируют интерес и увлеченность игрой. </a:t>
            </a:r>
          </a:p>
          <a:p>
            <a:pPr algn="ctr"/>
            <a:r>
              <a:rPr lang="ru-RU">
                <a:latin typeface="Calibri" pitchFamily="34" charset="0"/>
              </a:rPr>
              <a:t>Игра с мячом позволяет всесторонне воздействовать на мышечную </a:t>
            </a:r>
          </a:p>
          <a:p>
            <a:pPr algn="ctr"/>
            <a:r>
              <a:rPr lang="ru-RU">
                <a:latin typeface="Calibri" pitchFamily="34" charset="0"/>
              </a:rPr>
              <a:t>систему детей.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260648"/>
            <a:ext cx="424667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Актуальность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4" descr="176252-Fussba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051720" y="0"/>
            <a:ext cx="444269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Цель проекта: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16387" name="TextBox 8"/>
          <p:cNvSpPr txBox="1">
            <a:spLocks noChangeArrowheads="1"/>
          </p:cNvSpPr>
          <p:nvPr/>
        </p:nvSpPr>
        <p:spPr bwMode="auto">
          <a:xfrm>
            <a:off x="755650" y="1125538"/>
            <a:ext cx="73834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Укрепление здоровья и создание условий для повышения двигательной </a:t>
            </a:r>
          </a:p>
          <a:p>
            <a:pPr algn="ctr"/>
            <a:r>
              <a:rPr lang="ru-RU">
                <a:latin typeface="Calibri" pitchFamily="34" charset="0"/>
              </a:rPr>
              <a:t>активности дошкольников посредством обучения  элементам </a:t>
            </a:r>
          </a:p>
          <a:p>
            <a:pPr algn="ctr"/>
            <a:r>
              <a:rPr lang="ru-RU">
                <a:latin typeface="Calibri" pitchFamily="34" charset="0"/>
              </a:rPr>
              <a:t>техники игры в футбол.</a:t>
            </a:r>
          </a:p>
          <a:p>
            <a:pPr algn="ctr"/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4" descr="176252-Fussba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763688" y="0"/>
            <a:ext cx="508985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Задачи проекта: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539750" y="1341438"/>
            <a:ext cx="86248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>
                <a:latin typeface="Calibri" pitchFamily="34" charset="0"/>
              </a:rPr>
              <a:t>Познакомить детей с названием, особенностями и условиями игры в футбол.</a:t>
            </a:r>
          </a:p>
          <a:p>
            <a:pPr>
              <a:buFont typeface="Wingdings" pitchFamily="2" charset="2"/>
              <a:buChar char="ü"/>
            </a:pPr>
            <a:r>
              <a:rPr lang="ru-RU">
                <a:latin typeface="Calibri" pitchFamily="34" charset="0"/>
              </a:rPr>
              <a:t>Создать представление об элементах техники игры в футбол.</a:t>
            </a:r>
          </a:p>
          <a:p>
            <a:pPr>
              <a:buFont typeface="Wingdings" pitchFamily="2" charset="2"/>
              <a:buChar char="ü"/>
            </a:pPr>
            <a:r>
              <a:rPr lang="ru-RU">
                <a:latin typeface="Calibri" pitchFamily="34" charset="0"/>
              </a:rPr>
              <a:t>Учить игровому взаимодействию.</a:t>
            </a:r>
          </a:p>
          <a:p>
            <a:pPr>
              <a:buFont typeface="Wingdings" pitchFamily="2" charset="2"/>
              <a:buChar char="ü"/>
            </a:pPr>
            <a:r>
              <a:rPr lang="ru-RU">
                <a:latin typeface="Calibri" pitchFamily="34" charset="0"/>
              </a:rPr>
              <a:t>Развивать координационные способности, ловкость, точность, глазомер.</a:t>
            </a:r>
          </a:p>
          <a:p>
            <a:pPr>
              <a:buFont typeface="Wingdings" pitchFamily="2" charset="2"/>
              <a:buChar char="ü"/>
            </a:pPr>
            <a:r>
              <a:rPr lang="ru-RU">
                <a:latin typeface="Calibri" pitchFamily="34" charset="0"/>
              </a:rPr>
              <a:t>Воспитывать интерес к действиям с мячом, желание играть, командное чувство.</a:t>
            </a:r>
          </a:p>
          <a:p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 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4" descr="176252-Fussba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843213" y="260350"/>
            <a:ext cx="3024187" cy="108108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</a:rPr>
              <a:t>Подготовительный этап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651500" y="1916113"/>
            <a:ext cx="3024188" cy="108108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</a:rPr>
              <a:t>Сбор информации на тему футбол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8313" y="1989138"/>
            <a:ext cx="3024187" cy="1079500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</a:rPr>
              <a:t>Сбор игровых упражнений</a:t>
            </a:r>
            <a:endParaRPr lang="ru-RU" sz="2400" dirty="0">
              <a:solidFill>
                <a:srgbClr val="C0000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771775" y="1412875"/>
            <a:ext cx="215900" cy="50323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580063" y="1412875"/>
            <a:ext cx="287337" cy="4318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4" descr="176252-Fussba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3059113" y="260350"/>
            <a:ext cx="3025775" cy="108108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</a:rPr>
              <a:t>Основной этап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825" y="1700213"/>
            <a:ext cx="2520950" cy="1152525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Презентация по мини- футболу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03575" y="1700213"/>
            <a:ext cx="2663825" cy="1152525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Изготовление консультации с родителями по игре в мини-футболу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27763" y="1700213"/>
            <a:ext cx="2665412" cy="1152525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Разработка конспекта тематического развлечения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«В гости к мячу»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763713" y="981075"/>
            <a:ext cx="1152525" cy="576263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156325" y="908050"/>
            <a:ext cx="1079500" cy="64928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500563" y="1412875"/>
            <a:ext cx="0" cy="2159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4" descr="176252-Fussba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3059113" y="260350"/>
            <a:ext cx="3025775" cy="108108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</a:rPr>
              <a:t>Заключительный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</a:rPr>
              <a:t>этап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188" y="1844675"/>
            <a:ext cx="3024187" cy="1079500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Проведение конспекта тематического развлечения «В гости к мячу»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08625" y="1844675"/>
            <a:ext cx="3024188" cy="1079500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Обобщение материала проекта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411413" y="981075"/>
            <a:ext cx="576262" cy="71913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156325" y="908050"/>
            <a:ext cx="719138" cy="792163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4" descr="176252-Fussbal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0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l="12367" t="22438" r="62729" b="14563"/>
          <a:stretch>
            <a:fillRect/>
          </a:stretch>
        </p:blipFill>
        <p:spPr bwMode="auto">
          <a:xfrm>
            <a:off x="6084168" y="1170509"/>
            <a:ext cx="2880320" cy="3482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686866" y="0"/>
            <a:ext cx="4297402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Игровые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Упражнения с мячом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 l="12448" t="22266" r="62647" b="14735"/>
          <a:stretch>
            <a:fillRect/>
          </a:stretch>
        </p:blipFill>
        <p:spPr bwMode="auto">
          <a:xfrm>
            <a:off x="323528" y="908720"/>
            <a:ext cx="2952328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4" descr="176252-Fussba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700" y="0"/>
            <a:ext cx="836523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Проведение тематического развлечения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«В гостях у мяча»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Рисунок 6" descr="ma0pvqkc5ag.jpg"/>
          <p:cNvPicPr>
            <a:picLocks noChangeAspect="1"/>
          </p:cNvPicPr>
          <p:nvPr/>
        </p:nvPicPr>
        <p:blipFill>
          <a:blip r:embed="rId3" cstate="print"/>
          <a:srcRect b="21450"/>
          <a:stretch>
            <a:fillRect/>
          </a:stretch>
        </p:blipFill>
        <p:spPr>
          <a:xfrm>
            <a:off x="5724128" y="1196752"/>
            <a:ext cx="3147814" cy="2636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yhdKTE6muw.jpg"/>
          <p:cNvPicPr>
            <a:picLocks noChangeAspect="1"/>
          </p:cNvPicPr>
          <p:nvPr/>
        </p:nvPicPr>
        <p:blipFill>
          <a:blip r:embed="rId4" cstate="print"/>
          <a:srcRect b="24417"/>
          <a:stretch>
            <a:fillRect/>
          </a:stretch>
        </p:blipFill>
        <p:spPr>
          <a:xfrm>
            <a:off x="4499992" y="2924944"/>
            <a:ext cx="2643758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204</Words>
  <Application>Microsoft Office PowerPoint</Application>
  <PresentationFormat>Экран (4:3)</PresentationFormat>
  <Paragraphs>41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Arial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 Шабалина</dc:creator>
  <cp:lastModifiedBy>Катя</cp:lastModifiedBy>
  <cp:revision>11</cp:revision>
  <cp:lastPrinted>2016-02-12T02:50:15Z</cp:lastPrinted>
  <dcterms:created xsi:type="dcterms:W3CDTF">2016-02-11T15:35:28Z</dcterms:created>
  <dcterms:modified xsi:type="dcterms:W3CDTF">2016-10-04T22:05:09Z</dcterms:modified>
</cp:coreProperties>
</file>