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73" r:id="rId12"/>
    <p:sldId id="270" r:id="rId13"/>
    <p:sldId id="274" r:id="rId14"/>
    <p:sldId id="271" r:id="rId15"/>
    <p:sldId id="275" r:id="rId16"/>
    <p:sldId id="268" r:id="rId17"/>
    <p:sldId id="276" r:id="rId18"/>
    <p:sldId id="272" r:id="rId19"/>
    <p:sldId id="277" r:id="rId20"/>
    <p:sldId id="260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71FFC6"/>
    <a:srgbClr val="FF7575"/>
    <a:srgbClr val="FFCCCC"/>
    <a:srgbClr val="FF8181"/>
    <a:srgbClr val="FF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3" autoAdjust="0"/>
    <p:restoredTop sz="94660"/>
  </p:normalViewPr>
  <p:slideViewPr>
    <p:cSldViewPr>
      <p:cViewPr varScale="1">
        <p:scale>
          <a:sx n="82" d="100"/>
          <a:sy n="82" d="100"/>
        </p:scale>
        <p:origin x="127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wallpaper_19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 userDrawn="1"/>
        </p:nvSpPr>
        <p:spPr>
          <a:xfrm>
            <a:off x="1214414" y="3929066"/>
            <a:ext cx="4857784" cy="1857388"/>
          </a:xfrm>
          <a:prstGeom prst="wedgeRoundRectCallout">
            <a:avLst>
              <a:gd name="adj1" fmla="val 59428"/>
              <a:gd name="adj2" fmla="val 11902"/>
              <a:gd name="adj3" fmla="val 1666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-облако 7"/>
          <p:cNvSpPr/>
          <p:nvPr userDrawn="1"/>
        </p:nvSpPr>
        <p:spPr>
          <a:xfrm>
            <a:off x="928662" y="857232"/>
            <a:ext cx="7215238" cy="2357454"/>
          </a:xfrm>
          <a:prstGeom prst="cloudCallout">
            <a:avLst>
              <a:gd name="adj1" fmla="val 28779"/>
              <a:gd name="adj2" fmla="val 67110"/>
            </a:avLst>
          </a:prstGeom>
          <a:solidFill>
            <a:srgbClr val="FFCCCC"/>
          </a:solidFill>
          <a:ln>
            <a:solidFill>
              <a:srgbClr val="FF7575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0017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71438" y="71438"/>
            <a:ext cx="9001156" cy="6715148"/>
          </a:xfrm>
          <a:prstGeom prst="rect">
            <a:avLst/>
          </a:prstGeom>
          <a:noFill/>
          <a:ln w="57150">
            <a:solidFill>
              <a:srgbClr val="00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ED727-27CD-4E07-8BCC-54F7ACA67BF1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8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428596" y="357166"/>
            <a:ext cx="8286808" cy="11430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ED727-27CD-4E07-8BCC-54F7ACA67BF1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2D7C6-DFB1-429C-A9F0-1B3ACF66FE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14282" y="214290"/>
            <a:ext cx="8715436" cy="6500858"/>
          </a:xfrm>
          <a:prstGeom prst="rect">
            <a:avLst/>
          </a:prstGeom>
          <a:noFill/>
          <a:ln w="76200">
            <a:solidFill>
              <a:srgbClr val="FF818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640960" cy="864096"/>
          </a:xfrm>
        </p:spPr>
        <p:txBody>
          <a:bodyPr>
            <a:normAutofit fontScale="90000"/>
          </a:bodyPr>
          <a:lstStyle/>
          <a:p>
            <a:pPr algn="l"/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Муниципальное автономное дошкольное образовательное учреждение </a:t>
            </a:r>
            <a:b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детский сад № 185 города Тюмени </a:t>
            </a:r>
            <a:b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(МАДОУ д/с № 185 г. Тюмень)</a:t>
            </a:r>
            <a:b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</a:t>
            </a:r>
            <a:r>
              <a:rPr lang="ru-RU" sz="1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креатив – фестиваль «Надежда»                                         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933056"/>
            <a:ext cx="4714800" cy="182460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13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ПРОЕКТА: </a:t>
            </a:r>
          </a:p>
          <a:p>
            <a:pPr algn="l"/>
            <a:r>
              <a:rPr lang="ru-RU" sz="13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МАДОУ д/с № 185: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Светлана Владимировна</a:t>
            </a:r>
            <a:endParaRPr lang="ru-RU" sz="13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3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3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endParaRPr lang="ru-RU" sz="13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3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МАДОУ д/с № 185: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Ильчугулова Ольга 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Николаевна, </a:t>
            </a:r>
            <a:endParaRPr lang="ru-RU" sz="1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Ярмитова Олеся 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Александровна,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Ляпина Елена 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Юрьевна, </a:t>
            </a:r>
            <a:endParaRPr lang="ru-RU" sz="1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Плотникова Светлана 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Станиславовна, </a:t>
            </a:r>
            <a:endParaRPr lang="ru-RU" sz="1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Морозова Галина 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Анатольевна</a:t>
            </a:r>
          </a:p>
          <a:p>
            <a:pPr algn="l"/>
            <a:r>
              <a:rPr lang="ru-RU" sz="13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подготовительных, старших, средних групп.</a:t>
            </a:r>
          </a:p>
          <a:p>
            <a:pPr algn="l"/>
            <a:endParaRPr lang="ru-RU" sz="9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3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ПРОЕКТА: </a:t>
            </a:r>
          </a:p>
          <a:p>
            <a:pPr algn="l"/>
            <a:r>
              <a:rPr lang="ru-RU" sz="13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заведующего МАДОУ д/с № 185: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Бутова Елена Геннадьевна</a:t>
            </a:r>
          </a:p>
          <a:p>
            <a:pPr algn="l"/>
            <a:r>
              <a:rPr lang="ru-RU" sz="13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13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заведующего МАДОУ д/с № 185: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Крыга Марина Сергеевна</a:t>
            </a:r>
          </a:p>
          <a:p>
            <a:pPr algn="l"/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83568" y="1196752"/>
            <a:ext cx="777240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</a:t>
            </a:r>
          </a:p>
          <a:p>
            <a:r>
              <a:rPr lang="ru-RU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«НАУЧНЫЕ СЕНСАЦИИ»</a:t>
            </a:r>
            <a:endParaRPr lang="ru-RU" sz="3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6500" y="171797"/>
            <a:ext cx="7011022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II</a:t>
            </a:r>
            <a:r>
              <a:rPr lang="ru-RU" sz="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этап – </a:t>
            </a:r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Основной</a:t>
            </a:r>
            <a:r>
              <a:rPr lang="ru-RU" sz="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</a:t>
            </a:r>
          </a:p>
          <a:p>
            <a:pPr algn="ctr"/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Проект: </a:t>
            </a:r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«Почему муха ходит по потолку </a:t>
            </a:r>
          </a:p>
          <a:p>
            <a:pPr algn="ctr"/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 не падает?»</a:t>
            </a:r>
            <a:endParaRPr lang="ru-RU" sz="3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8644" y="5134979"/>
            <a:ext cx="3692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«Интерактивное путешествие в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инсектариум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04" y="1649126"/>
            <a:ext cx="4293379" cy="3220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7069">
            <a:off x="1556210" y="2823029"/>
            <a:ext cx="1876173" cy="1549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959" y="1681735"/>
            <a:ext cx="2652666" cy="3274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5508104" y="5134979"/>
            <a:ext cx="34454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познавательной энциклопедии»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2182" y="5536684"/>
            <a:ext cx="8234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 детей: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«Возможно муха лапками или коготками цепляется за выступы на потолке»;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- «Может быть для хождения по потолку у мухи на лапках есть присоски»;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- « Возможно, что муха может удержаться при помощи сильного клея. Возможно у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мухи лапки клейкие».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630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6499" y="171797"/>
            <a:ext cx="7011022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II</a:t>
            </a:r>
            <a:r>
              <a:rPr lang="ru-RU" sz="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этап – </a:t>
            </a:r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Основной</a:t>
            </a:r>
            <a:r>
              <a:rPr lang="ru-RU" sz="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</a:t>
            </a:r>
          </a:p>
          <a:p>
            <a:pPr algn="ctr"/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Проект: </a:t>
            </a:r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«Почему муха ходит по потолку </a:t>
            </a:r>
          </a:p>
          <a:p>
            <a:pPr algn="ctr"/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 не падает?»</a:t>
            </a:r>
            <a:endParaRPr lang="ru-RU" sz="3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 rot="20867605">
            <a:off x="605503" y="4996426"/>
            <a:ext cx="3692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мини – музея «Насекомые»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90643" y="3889393"/>
            <a:ext cx="3085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«Рассматривание иллюстраций»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3990">
            <a:off x="396574" y="2362378"/>
            <a:ext cx="2749273" cy="2777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701" y="1716012"/>
            <a:ext cx="3015483" cy="2261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18995" y="5731134"/>
            <a:ext cx="7465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о том, что муха ходит по потолку и не падает, цепляясь коготками за гладкую  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поверхность подтверждена и доказана экспериментальным путем.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2151">
            <a:off x="6139998" y="2356508"/>
            <a:ext cx="2711266" cy="2711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 rot="732563">
            <a:off x="5937848" y="5004174"/>
            <a:ext cx="2687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«Рассматривание лапки мухи через микроскоп»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72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11804" y="308536"/>
            <a:ext cx="61203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II</a:t>
            </a:r>
            <a:r>
              <a:rPr lang="ru-RU" sz="3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этап – Основной:</a:t>
            </a:r>
          </a:p>
          <a:p>
            <a:pPr algn="ctr"/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Проект: </a:t>
            </a:r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«Волшебная сила лимона»</a:t>
            </a:r>
            <a:endParaRPr lang="ru-RU" sz="3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1306">
            <a:off x="576079" y="1601538"/>
            <a:ext cx="3178686" cy="3210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 rot="21233843">
            <a:off x="1235894" y="4756517"/>
            <a:ext cx="2368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«Беседа о строении лимона»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293516">
            <a:off x="4388755" y="4770082"/>
            <a:ext cx="4147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«Рассматривание иллюстраций «Строение лимона»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397">
            <a:off x="4395845" y="1605882"/>
            <a:ext cx="4132852" cy="3099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30074" y="5254121"/>
            <a:ext cx="85792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 детей: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«Возможно лимон и лимонная кислота обладает не только целебными свойствами, но  и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имеют волшебную силу при взаимодействии с другими веществами»;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«Возможно при смешивании лимонной кислоты, соды и воды начинают выделяться 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пузырьки и это вызывает шипение воды»;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«Возможно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попадании соды в лимонную кислоту с водой, вода начинает  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пениться, потому что выделяется углекислый газ».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442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8424936" cy="499715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знаем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«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хотим узнать?»            «Как мы узнаем?» </a:t>
            </a: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-лимон это фрукт;                        -родину лимона;                           - побеседуем;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-лимон кислый, желтый;            -история появления лимона;        -рассмотрим иллюстрации;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-лимон кладут в чай;                   -полезные свойства лимона;        -спросим у взрослого;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-растет на дереве;                        -где можно использовать              -прочитаем в энциклопедии;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лимонный сок;                             -посмотрим видеофильм</a:t>
            </a:r>
          </a:p>
          <a:p>
            <a:pPr marL="0" indent="0">
              <a:buNone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11804" y="308536"/>
            <a:ext cx="61203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II</a:t>
            </a:r>
            <a:r>
              <a:rPr lang="ru-RU" sz="3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этап – Основной:</a:t>
            </a:r>
          </a:p>
          <a:p>
            <a:pPr algn="ctr"/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Проект: </a:t>
            </a:r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«Волшебная сила лимона»</a:t>
            </a:r>
            <a:endParaRPr lang="ru-RU" sz="3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9" y="3075347"/>
            <a:ext cx="8064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«План с детьми методом трех вопросов: Что мы знаем?», «Что мы хотим узнать?», Как мы узнаем?»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5517232"/>
            <a:ext cx="74659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о том, что лимон и лимонная кислота обладает не только целебными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свойствами, но и имеет волшебную силу при взаимодействии с другими веществами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подтверждена и доказана экспериментальным путем.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7730">
            <a:off x="2139677" y="3383124"/>
            <a:ext cx="2132856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164755" y="4229870"/>
            <a:ext cx="2345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«Волшебная сила лимона»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6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9279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978" y="171797"/>
            <a:ext cx="544206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en-US" sz="3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II</a:t>
            </a:r>
            <a:r>
              <a:rPr lang="ru-RU" sz="3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 этап – Основной:</a:t>
            </a:r>
          </a:p>
          <a:p>
            <a:pPr lvl="0" algn="ctr"/>
            <a:r>
              <a:rPr lang="ru-RU" sz="29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Проект: </a:t>
            </a:r>
            <a:r>
              <a:rPr lang="ru-RU" sz="29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«Лимонная кислота, </a:t>
            </a:r>
          </a:p>
          <a:p>
            <a:pPr lvl="0" algn="ctr"/>
            <a:r>
              <a:rPr lang="ru-RU" sz="29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сода и вода – вот такие чудеса!»</a:t>
            </a:r>
            <a:endParaRPr lang="ru-RU" sz="29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2926">
            <a:off x="4709688" y="1862601"/>
            <a:ext cx="3891122" cy="2918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 rot="532825">
            <a:off x="4544529" y="4657005"/>
            <a:ext cx="34261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алгоритма последовательности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921">
            <a:off x="471121" y="1747070"/>
            <a:ext cx="3851920" cy="288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TextBox 21"/>
          <p:cNvSpPr txBox="1"/>
          <p:nvPr/>
        </p:nvSpPr>
        <p:spPr>
          <a:xfrm rot="21324148">
            <a:off x="552684" y="4527194"/>
            <a:ext cx="37798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«Видео путешествие в научную лабораторию»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0074" y="5254121"/>
            <a:ext cx="8579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 детей: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«Возможно можно надуть шарик с помощью насоса»;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ожно надуть шарик с помощью рта и губ»;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«Возможно можно смешать соду, лимонную кислоту и воду, чтоб мог выделиться 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углекислый газ».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132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978" y="171797"/>
            <a:ext cx="544206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en-US" sz="3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II</a:t>
            </a:r>
            <a:r>
              <a:rPr lang="ru-RU" sz="3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 этап – Основной:</a:t>
            </a:r>
          </a:p>
          <a:p>
            <a:pPr lvl="0" algn="ctr"/>
            <a:r>
              <a:rPr lang="ru-RU" sz="29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Проект: </a:t>
            </a:r>
            <a:r>
              <a:rPr lang="ru-RU" sz="29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«Лимонная кислота, </a:t>
            </a:r>
          </a:p>
          <a:p>
            <a:pPr lvl="0" algn="ctr"/>
            <a:r>
              <a:rPr lang="ru-RU" sz="29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сода и вода – вот такие чудеса!»</a:t>
            </a:r>
            <a:endParaRPr lang="ru-RU" sz="29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3688" y="5417532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«Мини лаборатория «Я исследователь»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565884"/>
            <a:ext cx="5328592" cy="3996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11560" y="5694550"/>
            <a:ext cx="74659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 о том, что шарик можно надуть с помощью насоса, рта и губ, а так же с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помощью смешивания соды, лимонной кислоты, воды  подтверждены и доказаны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путем экспериментирования.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96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3510" y="346557"/>
            <a:ext cx="541513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en-US" sz="3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II</a:t>
            </a:r>
            <a:r>
              <a:rPr lang="ru-RU" sz="3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 этап – Основной:</a:t>
            </a:r>
          </a:p>
          <a:p>
            <a:pPr lvl="0" algn="ctr"/>
            <a:r>
              <a:rPr lang="ru-RU" sz="3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Проект: </a:t>
            </a:r>
            <a:r>
              <a:rPr lang="ru-RU" sz="3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«Волшебница – вода!»</a:t>
            </a:r>
            <a:endParaRPr lang="ru-RU" sz="30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0202">
            <a:off x="508811" y="2044289"/>
            <a:ext cx="3749231" cy="2811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 rot="21243348">
            <a:off x="550021" y="4860255"/>
            <a:ext cx="3985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энциклопедий: «Вода в природе»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6281">
            <a:off x="4771575" y="1987778"/>
            <a:ext cx="3899925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 rot="553708">
            <a:off x="5200575" y="4963091"/>
            <a:ext cx="3041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Беседа: «Как загрязняются водоемы»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9087" y="5447253"/>
            <a:ext cx="85792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 детей: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«Можно очистить воду с помощью марли или при помощи фильтра из магазина»;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«Возможно сделать фильтр из ваты или ватных дисков»;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 можно несколько раз перелить грязную воду из стакана в стакан».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999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3510" y="346557"/>
            <a:ext cx="541513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en-US" sz="3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II</a:t>
            </a:r>
            <a:r>
              <a:rPr lang="ru-RU" sz="3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 этап – Основной:</a:t>
            </a:r>
          </a:p>
          <a:p>
            <a:pPr lvl="0" algn="ctr"/>
            <a:r>
              <a:rPr lang="ru-RU" sz="3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Проект: </a:t>
            </a:r>
            <a:r>
              <a:rPr lang="ru-RU" sz="3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«Волшебница – вода!»</a:t>
            </a:r>
            <a:endParaRPr lang="ru-RU" sz="30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 rot="21008482">
            <a:off x="1358355" y="5093034"/>
            <a:ext cx="2429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 «Юный эколог»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553708">
            <a:off x="5217212" y="5156281"/>
            <a:ext cx="3394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«Очистка воды» с помощью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разных фильтров.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70">
            <a:off x="4929171" y="2069570"/>
            <a:ext cx="3970603" cy="2977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427">
            <a:off x="463338" y="1972467"/>
            <a:ext cx="4017782" cy="3013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11560" y="5694550"/>
            <a:ext cx="7465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о том, что воду можно очистить при помощи фильтра из ваты, ватных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дисков или марли подтверждены и доказаны  путем экспериментирования.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36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90204" y="404664"/>
            <a:ext cx="516359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en-US" sz="3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II</a:t>
            </a:r>
            <a:r>
              <a:rPr lang="ru-RU" sz="3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 этап – Основной:</a:t>
            </a:r>
          </a:p>
          <a:p>
            <a:pPr lvl="0" algn="ctr"/>
            <a:r>
              <a:rPr lang="ru-RU" sz="3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Проект: </a:t>
            </a:r>
            <a:r>
              <a:rPr lang="ru-RU" sz="3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«Немного о вулкане»</a:t>
            </a:r>
            <a:endParaRPr lang="ru-RU" sz="30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9346">
            <a:off x="646129" y="1725475"/>
            <a:ext cx="3573992" cy="3573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318101" y="5314298"/>
            <a:ext cx="24699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по атласу Земли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997">
            <a:off x="4820964" y="1722811"/>
            <a:ext cx="3727274" cy="3727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034437" y="5360465"/>
            <a:ext cx="2638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вулканических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островов на карте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6104243"/>
            <a:ext cx="8579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 детей: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вулкан можно сделать своими руками, например: из пластилина, соленого теста».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17560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90204" y="404664"/>
            <a:ext cx="516359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en-US" sz="3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II</a:t>
            </a:r>
            <a:r>
              <a:rPr lang="ru-RU" sz="3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 этап – Основной:</a:t>
            </a:r>
          </a:p>
          <a:p>
            <a:pPr lvl="0" algn="ctr"/>
            <a:r>
              <a:rPr lang="ru-RU" sz="3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Проект: </a:t>
            </a:r>
            <a:r>
              <a:rPr lang="ru-RU" sz="3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«Немного о вулкане»</a:t>
            </a:r>
            <a:endParaRPr lang="ru-RU" sz="30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5451433"/>
            <a:ext cx="31862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Беседа: «Чем полезен и опасен вулкан»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7674" y="5343711"/>
            <a:ext cx="3712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 с извержением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2965">
            <a:off x="683568" y="1916832"/>
            <a:ext cx="3356992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7567">
            <a:off x="5037700" y="1725759"/>
            <a:ext cx="3418855" cy="3418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457200" y="6104243"/>
            <a:ext cx="85792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 детей: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«Можно приготовить смесь для искусственного извержения вулкана из соды, гуаши  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красного цвета, моющей жидкости, лимонной кислоты».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360902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 - исследовательский.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участников: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4-7лет, родители, педагоги детского сада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Краткосрочный, февраль 2019 год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31715" y="1600200"/>
            <a:ext cx="3133306" cy="103671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«Расскажи – и я забуду,</a:t>
            </a:r>
          </a:p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 – и я запомню,</a:t>
            </a:r>
          </a:p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 попробовать – и я пойму».</a:t>
            </a:r>
          </a:p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(Китайская народная мудрость)</a:t>
            </a:r>
          </a:p>
          <a:p>
            <a:pPr marL="0" indent="0" algn="r">
              <a:buNone/>
            </a:pP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9860">
            <a:off x="591776" y="4124819"/>
            <a:ext cx="2750750" cy="2063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8228">
            <a:off x="6152986" y="2617289"/>
            <a:ext cx="2634994" cy="1976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2230">
            <a:off x="3398248" y="3321589"/>
            <a:ext cx="2675826" cy="2006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124" y="4797152"/>
            <a:ext cx="2232025" cy="190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7183">
            <a:off x="483585" y="1847978"/>
            <a:ext cx="2842130" cy="2131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3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ru-RU" sz="3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+mn-ea"/>
                <a:cs typeface="+mn-cs"/>
              </a:rPr>
            </a:br>
            <a:r>
              <a:rPr lang="en-US" sz="33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+mn-ea"/>
                <a:cs typeface="+mn-cs"/>
              </a:rPr>
              <a:t>II</a:t>
            </a:r>
            <a:r>
              <a:rPr lang="ru-RU" sz="33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+mn-ea"/>
                <a:cs typeface="+mn-cs"/>
              </a:rPr>
              <a:t> </a:t>
            </a:r>
            <a:r>
              <a:rPr lang="ru-RU" sz="33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+mn-ea"/>
                <a:cs typeface="+mn-cs"/>
              </a:rPr>
              <a:t>этап – Основной:</a:t>
            </a:r>
            <a:br>
              <a:rPr lang="ru-RU" sz="33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33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+mn-ea"/>
                <a:cs typeface="+mn-cs"/>
              </a:rPr>
              <a:t>Проект:</a:t>
            </a:r>
            <a:r>
              <a:rPr lang="ru-RU" sz="33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+mn-ea"/>
                <a:cs typeface="+mn-cs"/>
              </a:rPr>
              <a:t> </a:t>
            </a:r>
            <a:r>
              <a:rPr lang="ru-RU" sz="33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+mn-ea"/>
                <a:cs typeface="+mn-cs"/>
              </a:rPr>
              <a:t>«Немного о вулкане»</a:t>
            </a:r>
            <a:br>
              <a:rPr lang="ru-RU" sz="33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+mn-ea"/>
                <a:cs typeface="+mn-cs"/>
              </a:rPr>
            </a:br>
            <a:endParaRPr lang="ru-RU" sz="33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2501">
            <a:off x="761522" y="1715595"/>
            <a:ext cx="2303198" cy="1728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3015">
            <a:off x="2469874" y="3296872"/>
            <a:ext cx="2467037" cy="1851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87321" y="3921615"/>
            <a:ext cx="1981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схемы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строения вулкана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5415">
            <a:off x="5198187" y="1763482"/>
            <a:ext cx="3507104" cy="3507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424931" y="5351067"/>
            <a:ext cx="2551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макета «Вулкан»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7321" y="5711695"/>
            <a:ext cx="7931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 о том, что вулкан можно сделать своими руками из пластилина или соленого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теста, а для искусственного извержения вулкана приготовить смесь из соды, воды, гуаши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красного цвета, моющей жидкости и лимонной кислоты подтверждены и доказаны  путем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экспериментирования.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802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проекта: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«Почему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 ходит по потолку и не падает?»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калейдоскоп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«Волшебная сила лимона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«Лимонная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кислота, сода и вода – вот такие чудеса!»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Театрализованное представление: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«Волшебница – вода!»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Выставка: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«Вулкан своими руками»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Видеоролик: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«Новости науки»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8869" y="153641"/>
            <a:ext cx="7906267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III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этап – 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Заключительный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этап: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Подведение итогов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7416" y="4938265"/>
            <a:ext cx="84413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проекта: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разнообразных видов деятельности в рамках проекта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о том,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научаться делать анализ,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предположения, сравнивать,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классифицировать и обобщать свои выводы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подтвердилась.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403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4" y="1484784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Проект помогает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почувствовать свою значимость, ощутить себя полноправным участником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событий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способствует усилению позиций «Я сам», «Я сделаю», «Я умею».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появится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проявить себя в различных видах деятельности, внести свою лепту в общее дело,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проявить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индивидуальность,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завоевывать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определенное положение в группе.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лежит проблема, для решения которой требуется исследовательский поиск.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составляющие проекта - детская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самостоятельность, инициатива ребенка, сотворчество детей и взрослых для достижения поставленных задач.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Данный проект дает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детям реальные представления о различных сторонах изучаемого объекта, о его взаимоотношениях с другими </a:t>
            </a:r>
            <a:r>
              <a:rPr lang="ru-RU" sz="1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объектами. Проект развивает память детей, его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мыслительные процессы, </a:t>
            </a:r>
            <a:r>
              <a:rPr lang="ru-RU" sz="1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воспитанники учатся самостоятельно анализировать, сравнивать, классифицировать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обобщать свои выводы, делают отчет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увиденном, </a:t>
            </a:r>
            <a:r>
              <a:rPr lang="ru-RU" sz="1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формулируют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обнаруженные </a:t>
            </a:r>
            <a:r>
              <a:rPr lang="ru-RU" sz="1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закономерности.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6878" y="404664"/>
            <a:ext cx="7010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Актуальность проекта: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3030">
            <a:off x="5579923" y="4642753"/>
            <a:ext cx="3030350" cy="1704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7432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971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Вооружить педагогов практическими методами и приемами по организации исследовательской деятельности детей, через совместно - проектную деятельность с детьми.</a:t>
            </a:r>
          </a:p>
          <a:p>
            <a:pPr marL="0" indent="0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предположили, что занимаясь исследованием, дети научаться делать анализы,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выводы, предположения,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сравнивать 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обобщать результаты своих гипотез.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0659" y="404664"/>
            <a:ext cx="44426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Цель проекта: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8441">
            <a:off x="6562468" y="3853065"/>
            <a:ext cx="2013770" cy="2685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5356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9715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детей,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мышление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рассуждать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аргументировать свои выводы, предположения;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определять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методы решения проблемы с помощью взрослого, а затем и самостоятельно;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 составлять схемы, алгоритмы опытов и экспериментов;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проводить анализ своих предположений и результатов исследования.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27080" y="404664"/>
            <a:ext cx="50898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Задачи проекта: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4885">
            <a:off x="5506022" y="4084310"/>
            <a:ext cx="2397343" cy="2397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F:\НАУКА 0\коретников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4950">
            <a:off x="1035609" y="4121738"/>
            <a:ext cx="2435337" cy="2230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343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9715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проявляют познавательные способности, творческое мышление и воображение;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научились рассуждать, аргументировать свои выводы, предположения;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научились определять возможные методы решения проблемы с помощью взрослого, а затем и самостоятельно;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научились составлять и 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использовать схемы, алгоритмы опытов и 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экспериментов;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научились проводить анализ своих 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предположений и результатов исследования.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6182" y="404664"/>
            <a:ext cx="7231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Ожидаемый результат: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2834">
            <a:off x="5924361" y="3632099"/>
            <a:ext cx="2505247" cy="2505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0032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Подготовительный: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Постановка цели и задач, определение направлений, объектов и методов исследования, предварительная работа.</a:t>
            </a:r>
          </a:p>
          <a:p>
            <a:pPr marL="0" indent="0">
              <a:buNone/>
            </a:pPr>
            <a:r>
              <a:rPr lang="en-US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Основной: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Реализация поставленных задач; творческая, исследовательская, совместная деятельность, решение проблемных ситуаций.</a:t>
            </a:r>
          </a:p>
          <a:p>
            <a:pPr marL="0" indent="0">
              <a:buNone/>
            </a:pPr>
            <a:r>
              <a:rPr lang="en-US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этап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Заключительный: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Обобщение результатов работы, подведение итогов.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6135" y="404664"/>
            <a:ext cx="8311763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Этапы работы над проектом:</a:t>
            </a:r>
            <a:endParaRPr lang="ru-RU" sz="5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087" y="3394825"/>
            <a:ext cx="1932614" cy="30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3446">
            <a:off x="5851602" y="3495708"/>
            <a:ext cx="2838595" cy="2838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0229">
            <a:off x="472741" y="3526923"/>
            <a:ext cx="2776166" cy="2776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3585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«Почему муха ходит по потолку и не падает?»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Совершить интерактивное путешествие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инсектариум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познавательные энциклопедии «Мир глазами ребенка»,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«Мир глазами насекомых»;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мини – музея: «Муха 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Цокотуха»;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иллюстрации на тему: «Насекомые».</a:t>
            </a:r>
          </a:p>
          <a:p>
            <a:pPr marL="0" indent="0">
              <a:buNone/>
            </a:pPr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«Волшебная сила лимона»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Побеседовать о строении лимона;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иллюстраций «Строение лимона»;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совместный план с детьми методом трех вопросов: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«Что мы знаем?», «Что мы хотим узнать?», «Как мы узнаем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Сочинялки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«Сказки о лимоне»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«Лимонная кислота, сода и вода – вот такие чудеса!»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Совершить видео-путешествие в научную лабораторию;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алгоритм последовательности эксперимента;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мини лабораторию: «Я исследователь».</a:t>
            </a:r>
          </a:p>
          <a:p>
            <a:pPr marL="0" indent="0">
              <a:buNone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7445" y="171797"/>
            <a:ext cx="7989110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этап – подготовительный этап: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Информационный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2764">
            <a:off x="7313777" y="1797937"/>
            <a:ext cx="1412776" cy="1412776"/>
          </a:xfrm>
          <a:prstGeom prst="rect">
            <a:avLst/>
          </a:prstGeom>
        </p:spPr>
      </p:pic>
      <p:pic>
        <p:nvPicPr>
          <p:cNvPr id="5" name="Рисунок 4" descr="C:\Users\User\Desktop\ДЛЯ НАТАЛИИ АНДРЕЕВНЫ\CIMG81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37972">
            <a:off x="6461165" y="5245957"/>
            <a:ext cx="1622269" cy="1329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9801">
            <a:off x="6715335" y="3659512"/>
            <a:ext cx="1741519" cy="1289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458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«Волшебница – вода!»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энциклопедию: «Вода в природе»;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Побеседовать на тему: «Как загрязняются водоемы?»;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лабораторию: «Юный эколог»;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эксперимент «Очистка воды» с помощью разных фильтров.</a:t>
            </a: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«Немного о вулкане»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Совершить познавательное путешествие по атласу Земли;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вулканические острова на карте;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Побеседовать на тему: «Чем полезен и опасен вулкан»;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иллюстрации с извержением вулкана;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схемы строения вулкана;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Побеседовать о видах вулкана;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макета «Вулкан».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7445" y="171797"/>
            <a:ext cx="7989110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этап – подготовительный этап: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Информационный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5119">
            <a:off x="6444259" y="1656063"/>
            <a:ext cx="2075723" cy="1556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37530">
            <a:off x="6064974" y="4334717"/>
            <a:ext cx="2340445" cy="17553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974909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1650</Words>
  <Application>Microsoft Office PowerPoint</Application>
  <PresentationFormat>Экран (4:3)</PresentationFormat>
  <Paragraphs>242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Тема Office</vt:lpstr>
      <vt:lpstr>                                          Муниципальное автономное дошкольное образовательное учреждение                                                                            детский сад № 185 города Тюмени                                                                               (МАДОУ д/с № 185 г. Тюмень)                                                                 Областной креатив – фестиваль «Надежда»                                         </vt:lpstr>
      <vt:lpstr>Тип проекта: Познавательно - исследовательский. Возраст участников: Воспитанники 4-7лет, родители, педагоги детского сада Сроки реализации проекта: Краткосрочный, февраль 2019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II этап – Основной: Проект: «Немного о вулкане» </vt:lpstr>
      <vt:lpstr>III этап – Заключительный этап: Подведение итогов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Corowina</dc:creator>
  <cp:lastModifiedBy>lenovo</cp:lastModifiedBy>
  <cp:revision>90</cp:revision>
  <cp:lastPrinted>2019-03-03T09:11:44Z</cp:lastPrinted>
  <dcterms:created xsi:type="dcterms:W3CDTF">2013-02-09T17:45:17Z</dcterms:created>
  <dcterms:modified xsi:type="dcterms:W3CDTF">2019-03-12T16:12:02Z</dcterms:modified>
</cp:coreProperties>
</file>