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836712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Индивидуальные особенности детей разновозрастной группы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://ehrkjulpuar.ru/uploads/posts/2016-05/1462193686_69c7f302cefd87663da79d162bd4380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769864"/>
            <a:ext cx="6667500" cy="40671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78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Причины агрессивности: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362094"/>
            <a:ext cx="8802813" cy="4525963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Проявление кризиса в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развитии;</a:t>
            </a:r>
          </a:p>
          <a:p>
            <a:pPr algn="just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Сигнал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 физическом недомогании, физиологическом дискомфорте, сниженном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настроении;</a:t>
            </a:r>
          </a:p>
          <a:p>
            <a:pPr algn="just"/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Способ доминирования в отношениях со сверстниками или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взрослыми;</a:t>
            </a:r>
          </a:p>
          <a:p>
            <a:pPr algn="just"/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Сигнал о нехватке положительных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эмоций и т.д.</a:t>
            </a:r>
          </a:p>
          <a:p>
            <a:endParaRPr lang="ru-RU" dirty="0"/>
          </a:p>
        </p:txBody>
      </p:sp>
      <p:pic>
        <p:nvPicPr>
          <p:cNvPr id="2050" name="Picture 2" descr="http://rempel.in.ua/media/k2/items/cache/a522a6005d1cb428ea34ef1769cd7452_X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908720"/>
            <a:ext cx="2434388" cy="204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37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Причины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гиперактивности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Наследственность;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Беременность и роды;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Дефицит питательных элементов;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Окружающая среда и т.д.</a:t>
            </a:r>
          </a:p>
        </p:txBody>
      </p:sp>
      <p:pic>
        <p:nvPicPr>
          <p:cNvPr id="3074" name="Picture 2" descr="https://content.foto.my.mail.ru/mail/evgenl19/_blogs/i-13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33056"/>
            <a:ext cx="4520742" cy="29249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2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Причины тревожности: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9036496" cy="532859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Генетическая предрасположенность, заданный природой темперамент.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Перинатальный (связанный с рождением) опыт ребенка.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Нарушение ранних детско-родительских отношений,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несформированность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базового доверия к миру.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Смена жизненного уклада ребенка в критический возрастной период формирования страхов и тревожности (от 7 мес. до 1 года 2 мес.).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События в жизни ребенка, наносящие психологическую травму (медицинские вмешательства, разлука с родителями, скандалы и рукоприкладство в семье, развод родителей и т.п.).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Информация, которую ребенок получает от окружающего мира (фильмы, компьютерные игры, СМИ, рассуждения и разговоры взрослых об опасностях окружающего мира).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Повышенная тревожность взрослых, окружающих ребенка в семье (мамы, бабушки);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Неадекватный стиль воспитания в семье (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гиперопека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гиперконтроль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со стороны взрослых, противоречие или завышенные требования).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2970"/>
            <a:ext cx="1847633" cy="12323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85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Психологические методы избавления от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тревожности, агрессивности и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гиперактивности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ребенка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44824"/>
            <a:ext cx="8640960" cy="4896544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endParaRPr lang="ru-RU" sz="1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AutoNum type="arabicPeriod"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Разговаривайте </a:t>
            </a: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обо все с ребенком. Он к вам не должен относиться со страхом, недоверием, вы должны стать для него </a:t>
            </a: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другом.</a:t>
            </a:r>
          </a:p>
          <a:p>
            <a:pPr fontAlgn="base">
              <a:buAutoNum type="arabicPeriod"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Помогите </a:t>
            </a: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ребенку почувствовать себя в полной </a:t>
            </a: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безопасности.</a:t>
            </a:r>
          </a:p>
          <a:p>
            <a:pPr fontAlgn="base">
              <a:buAutoNum type="arabicPeriod"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Приучите </a:t>
            </a: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ребенка к определенному рациону </a:t>
            </a: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дня.</a:t>
            </a:r>
          </a:p>
          <a:p>
            <a:pPr fontAlgn="base">
              <a:buAutoNum type="arabicPeriod"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Установка </a:t>
            </a: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определенных </a:t>
            </a: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правил.</a:t>
            </a:r>
          </a:p>
          <a:p>
            <a:pPr fontAlgn="base">
              <a:buAutoNum type="arabicPeriod"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Дайте </a:t>
            </a: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возможность ребенку </a:t>
            </a: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выбрать.</a:t>
            </a:r>
          </a:p>
          <a:p>
            <a:pPr fontAlgn="base">
              <a:buAutoNum type="arabicPeriod"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Спокойно </a:t>
            </a: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относитесь  к расставанию с </a:t>
            </a: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ребенком.</a:t>
            </a:r>
          </a:p>
          <a:p>
            <a:pPr fontAlgn="base">
              <a:buAutoNum type="arabicPeriod"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ребенок долгое время находится дома из-за болезни, помогите ему быстро ему снова адаптироваться к детскому </a:t>
            </a: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саду</a:t>
            </a: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AutoNum type="arabicPeriod"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Хвалите ребенка.</a:t>
            </a:r>
          </a:p>
          <a:p>
            <a:pPr fontAlgn="base">
              <a:buAutoNum type="arabicPeriod"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должен правильно питаться, полноценно спать и заниматься спортом.  Здоровый образ жизни укрепляет нервную </a:t>
            </a: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систему.</a:t>
            </a:r>
          </a:p>
          <a:p>
            <a:pPr fontAlgn="base">
              <a:buAutoNum type="arabicPeriod"/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Всегда </a:t>
            </a: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оставайтесь оптимистом, положительный настрой передастся вашему </a:t>
            </a: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ребенку.</a:t>
            </a:r>
            <a:endParaRPr lang="ru-RU" sz="1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15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255</Words>
  <Application>Microsoft Office PowerPoint</Application>
  <PresentationFormat>Экран (4:3)</PresentationFormat>
  <Paragraphs>32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Индивидуальные особенности детей разновозрастной группы</vt:lpstr>
      <vt:lpstr>Причины агрессивности:</vt:lpstr>
      <vt:lpstr>Причины гиперактивности:</vt:lpstr>
      <vt:lpstr>Причины тревожности:</vt:lpstr>
      <vt:lpstr>Психологические методы избавления от тревожности, агрессивности и гиперактивности ребенка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Причины возникновения тревожности у детей</dc:title>
  <dc:creator>Владелец</dc:creator>
  <cp:lastModifiedBy>user</cp:lastModifiedBy>
  <cp:revision>7</cp:revision>
  <cp:lastPrinted>2018-05-17T11:29:49Z</cp:lastPrinted>
  <dcterms:created xsi:type="dcterms:W3CDTF">2017-04-06T08:13:37Z</dcterms:created>
  <dcterms:modified xsi:type="dcterms:W3CDTF">2019-10-22T02:56:55Z</dcterms:modified>
</cp:coreProperties>
</file>