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opedia.ru/2_26235_predmet-ob-ekt-zadachi-osnovnie-ponyatiya-surdopedagogiki.html" TargetMode="External"/><Relationship Id="rId2" Type="http://schemas.openxmlformats.org/officeDocument/2006/relationships/hyperlink" Target="https://studopedia.ru/1_85255_istoriya-razvitiya-oligofrenopedagogiki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openxmlformats.org/officeDocument/2006/relationships/hyperlink" Target="https://studopedia.ru/13_139359_predmet-i-zadachi-tiflopedagogiki.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plakatiki.ucoz.ru/_si/0/319626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4767"/>
            <a:ext cx="10370633" cy="691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1196752"/>
            <a:ext cx="9672094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«Наследственность и влияние окружающей </a:t>
            </a:r>
            <a:r>
              <a:rPr lang="ru-RU" sz="5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среды»</a:t>
            </a:r>
            <a:endParaRPr lang="ru-RU" sz="54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1904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Наследственность – способность живых организмов накапливать, хранить и передавать потомству наследственную информацию. Передача и хранение наследственных признаков обеспечивается ДНК и РНК. </a:t>
            </a:r>
          </a:p>
        </p:txBody>
      </p:sp>
      <p:pic>
        <p:nvPicPr>
          <p:cNvPr id="2050" name="Picture 2" descr="http://kolokolchik86.ucoz.net/raznoe/m_d-n_con_gai_nina_con_mam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924944"/>
            <a:ext cx="24384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655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605464" cy="3474720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/>
              <a:t>Своевременное выявление у детей унаследованных признаков позволяет направить одних детей в спецшколы для одаренных, других – во вспомогательные школы. Дети с умственными и физическими аномалиями (умственно отсталые, глухие, слепые) во вспомогательных школах приобщаются к общественно полезному труду, овладевают грамотой и повышают свое интеллектуальное развитие. Огромная заслуга в исправлении неблагоприятной наследственности у детей принадлежит </a:t>
            </a:r>
            <a:r>
              <a:rPr lang="ru-RU" dirty="0" err="1" smtClean="0">
                <a:hlinkClick r:id="rId2"/>
              </a:rPr>
              <a:t>олигофрено</a:t>
            </a:r>
            <a:r>
              <a:rPr lang="ru-RU" dirty="0" smtClean="0"/>
              <a:t>,</a:t>
            </a:r>
            <a:r>
              <a:rPr lang="ru-RU" dirty="0"/>
              <a:t> </a:t>
            </a:r>
            <a:r>
              <a:rPr lang="ru-RU" dirty="0" err="1">
                <a:hlinkClick r:id="rId3"/>
              </a:rPr>
              <a:t>сурдо</a:t>
            </a:r>
            <a:r>
              <a:rPr lang="ru-RU" dirty="0"/>
              <a:t>– и </a:t>
            </a:r>
            <a:r>
              <a:rPr lang="ru-RU" dirty="0">
                <a:hlinkClick r:id="rId4"/>
              </a:rPr>
              <a:t>тифлопедагогике</a:t>
            </a:r>
            <a:r>
              <a:rPr lang="ru-RU" dirty="0"/>
              <a:t>.</a:t>
            </a:r>
          </a:p>
        </p:txBody>
      </p:sp>
      <p:pic>
        <p:nvPicPr>
          <p:cNvPr id="3074" name="Picture 2" descr="https://img-fotki.yandex.ru/get/6425/181450557.72/0_ab6c5_a48a08e9_orig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43" y="3524250"/>
            <a:ext cx="256222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456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461448" cy="3474720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/>
              <a:t>Дети наследуют не готовые способности к определенному виду деятельности, а только задатки - потенциальные возможности для развития способностей. При этом имеющиеся различия в типах высшей нервной деятельности изменяют лишь протекание мыслительных процессов, но не предопределяют качества и уровня самой интеллектуальной деятельности. Унаследованные человеком задатки реализуются или не реализуются в зависимости от обстоятельств (условий жизни, среды, потребностей общества, от спроса на продукт той или иной деятельности человека).</a:t>
            </a:r>
          </a:p>
        </p:txBody>
      </p:sp>
      <p:pic>
        <p:nvPicPr>
          <p:cNvPr id="4098" name="Picture 2" descr="http://www.picturesanimations.com/d/dancing/dans-diversen209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3861048"/>
            <a:ext cx="2047875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0951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Специальными называются задатки к определенному виду деятельности (музыкальные задатки, художественные, математические, лингвистические, спортивные и др.). Установлено, что дети, обладающие специальными задатками, достигают значительно более высоких результатов и продвигаются в избранной области деятельности быстрыми темпами. При сильной выраженности таких задатков они проявляются в раннем возрасте, если человеку предоставляются необходимые условия.</a:t>
            </a:r>
          </a:p>
        </p:txBody>
      </p:sp>
      <p:pic>
        <p:nvPicPr>
          <p:cNvPr id="5122" name="Picture 2" descr="http://www.playcast.ru/uploads/2015/11/21/15970867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1048"/>
            <a:ext cx="2070252" cy="283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053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Ведущим положением отечественной педагогики долгое время было утверждение о том, что все психические качества личности не наследуются, а приобретаются в процессе взаимодействия организма с внешней средой. Считалось, что ребенок не рождается ни злым, ни добрым, то есть в генетических программах человека не заложена информация о социальном поведении (душа новорожденного - ``чистый лист''). Действительно, расшифровывая генетические программы, ученые не обнаружили ни генов добра или зла, ни генов агрессии или покорности, ни других генов, причастных к нравственности.</a:t>
            </a:r>
          </a:p>
        </p:txBody>
      </p:sp>
      <p:pic>
        <p:nvPicPr>
          <p:cNvPr id="6146" name="Picture 2" descr="http://clipart.coolclips.com/480/vectors/tf05027/CoolClips_peop008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832181"/>
            <a:ext cx="2547283" cy="269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831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0"/>
            <a:ext cx="7749480" cy="4137640"/>
          </a:xfrm>
        </p:spPr>
        <p:txBody>
          <a:bodyPr>
            <a:normAutofit/>
          </a:bodyPr>
          <a:lstStyle/>
          <a:p>
            <a:pPr algn="just"/>
            <a:r>
              <a:rPr lang="ru-RU" b="1" dirty="0"/>
              <a:t>Все факторы внешней среды условно можно разделить на 3 группы:</a:t>
            </a:r>
            <a:endParaRPr lang="ru-RU" dirty="0"/>
          </a:p>
          <a:p>
            <a:pPr algn="just"/>
            <a:r>
              <a:rPr lang="ru-RU" dirty="0"/>
              <a:t>· неорганические (температура, свет, парциальное давление газов во вдыхаемом воздухе, уровень радиации и т. д.);</a:t>
            </a:r>
          </a:p>
          <a:p>
            <a:pPr algn="just"/>
            <a:r>
              <a:rPr lang="ru-RU" dirty="0"/>
              <a:t>· органические (воздействие, оказываемое на организм ребенка другими живыми существами);</a:t>
            </a:r>
          </a:p>
          <a:p>
            <a:pPr algn="just"/>
            <a:r>
              <a:rPr lang="ru-RU" dirty="0"/>
              <a:t>· социальные (воздействия, оказываемые на ребенка членами семьи, которые, в свою очередь, определяются укладом, традициями, социальными ориентирами, материальным достатком семьи и т. д.).</a:t>
            </a:r>
          </a:p>
          <a:p>
            <a:pPr algn="just"/>
            <a:endParaRPr lang="ru-RU" dirty="0"/>
          </a:p>
        </p:txBody>
      </p:sp>
      <p:pic>
        <p:nvPicPr>
          <p:cNvPr id="7170" name="Picture 2" descr="http://kartinki.info/uploads/posts/2017-05/1495442321_3445-papa-s-detmi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524250"/>
            <a:ext cx="250507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355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Низкая материальная обеспеченность семьи является причиной неполноценного питания, плохих жилищных условий и как следствие – отставание в физическом развитии ребенка. Огромное значение играет микроклимат в семье. Воспитание ребенка в состоянии эмоционального дискомфорта (конфликты в семье, отсутствие родительской ласки и заботы) затормаживает его развитие. Такое явление получило название психосоциальная низкорослость, или дефицит материнской ласки. Наиболее ярко это проявляется у детей-сирот.</a:t>
            </a:r>
          </a:p>
        </p:txBody>
      </p:sp>
      <p:pic>
        <p:nvPicPr>
          <p:cNvPr id="8194" name="Picture 2" descr="https://img-fotki.yandex.ru/get/6431/181450557.70/0_ab66b_7938451_ori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510956"/>
            <a:ext cx="33337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488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772816"/>
            <a:ext cx="7920880" cy="3474720"/>
          </a:xfrm>
        </p:spPr>
        <p:txBody>
          <a:bodyPr>
            <a:normAutofit/>
          </a:bodyPr>
          <a:lstStyle/>
          <a:p>
            <a:pPr algn="just"/>
            <a:r>
              <a:rPr lang="ru-RU" i="1" dirty="0" smtClean="0">
                <a:solidFill>
                  <a:srgbClr val="C00000"/>
                </a:solidFill>
              </a:rPr>
              <a:t>      Таким </a:t>
            </a:r>
            <a:r>
              <a:rPr lang="ru-RU" i="1" dirty="0">
                <a:solidFill>
                  <a:srgbClr val="C00000"/>
                </a:solidFill>
              </a:rPr>
              <a:t>образом, развитие человека нельзя адекватно оценить без учета той среды, в которой он живет, воспитывается, работает, без учета тех, с кем он общается, а функции его организма – без учета гигиенических требований, предъявляемых к рабочему месту, домашней обстановке, без учета взаимоотношений человека с растениями, животными и др</a:t>
            </a:r>
            <a:r>
              <a:rPr lang="ru-RU" i="1" dirty="0" smtClean="0">
                <a:solidFill>
                  <a:srgbClr val="C00000"/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22170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973</TotalTime>
  <Words>526</Words>
  <Application>Microsoft Office PowerPoint</Application>
  <PresentationFormat>Экран (4:3)</PresentationFormat>
  <Paragraphs>12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Алина</dc:creator>
  <cp:lastModifiedBy>user</cp:lastModifiedBy>
  <cp:revision>22</cp:revision>
  <cp:lastPrinted>2018-05-18T03:41:22Z</cp:lastPrinted>
  <dcterms:created xsi:type="dcterms:W3CDTF">2018-05-17T08:26:15Z</dcterms:created>
  <dcterms:modified xsi:type="dcterms:W3CDTF">2019-10-22T02:57:26Z</dcterms:modified>
</cp:coreProperties>
</file>