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7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276872"/>
            <a:ext cx="8712968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Создание комфортных </a:t>
            </a:r>
            <a:r>
              <a:rPr lang="ru-RU" dirty="0" err="1" smtClean="0"/>
              <a:t>психолого</a:t>
            </a:r>
            <a:r>
              <a:rPr lang="ru-RU" dirty="0" smtClean="0"/>
              <a:t> – педагогических условий для общения с родителями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802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 - повысить уровень профессионального мастерства педагогов ДОУ в вопросах взаимодействия с семьями воспитанников</a:t>
            </a:r>
            <a:r>
              <a:rPr lang="ru-RU" dirty="0" smtClean="0"/>
              <a:t>;</a:t>
            </a:r>
          </a:p>
          <a:p>
            <a:pPr algn="just"/>
            <a:r>
              <a:rPr lang="ru-RU" dirty="0"/>
              <a:t>- развитие навыков гибкого и доброжелательного отношения в общении с родителями.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725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/>
          <a:lstStyle/>
          <a:p>
            <a:pPr algn="just"/>
            <a:r>
              <a:rPr lang="ru-RU" dirty="0"/>
              <a:t>Оценка ответов: «да» — 2 очка, «иногда» — 1 очко, «нет» — О очков.</a:t>
            </a:r>
          </a:p>
          <a:p>
            <a:pPr marL="109728" indent="0" algn="just">
              <a:buNone/>
            </a:pPr>
            <a:r>
              <a:rPr lang="ru-RU" dirty="0"/>
              <a:t>Полученные очки суммируются и определяется, к какой категории относится испытуемый.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диагностики «Оценка уровня коммуникабельности педагога с родителями» (В.Ф. </a:t>
            </a:r>
            <a:r>
              <a:rPr lang="ru-RU" dirty="0" err="1" smtClean="0"/>
              <a:t>Ряховский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524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Инструкция</a:t>
            </a:r>
          </a:p>
          <a:p>
            <a:pPr algn="just"/>
            <a:r>
              <a:rPr lang="ru-RU" dirty="0"/>
              <a:t>Вниманию педагогов предлагаются утверждения, касающиеся взаимодействия с родителями воспитанников, которые необходимо оценить.</a:t>
            </a:r>
          </a:p>
          <a:p>
            <a:pPr algn="just"/>
            <a:r>
              <a:rPr lang="ru-RU" dirty="0"/>
              <a:t>Если педагог полностью согласен с тем или иным утверждением, он ставит 5 баллов напротив утверждения.</a:t>
            </a:r>
          </a:p>
          <a:p>
            <a:pPr algn="just"/>
            <a:r>
              <a:rPr lang="ru-RU" dirty="0"/>
              <a:t>Если согласен в большей степени, чем не согласен, — 4 балла.</a:t>
            </a:r>
          </a:p>
          <a:p>
            <a:pPr algn="just"/>
            <a:r>
              <a:rPr lang="ru-RU" dirty="0"/>
              <a:t>Если согласен и не согласен в равной степени — 3 балла.</a:t>
            </a:r>
          </a:p>
          <a:p>
            <a:pPr algn="just"/>
            <a:r>
              <a:rPr lang="ru-RU" dirty="0"/>
              <a:t>Если в большей степени не согласен, чем согласен, — 2 балла.</a:t>
            </a:r>
          </a:p>
          <a:p>
            <a:pPr algn="just"/>
            <a:r>
              <a:rPr lang="ru-RU" dirty="0"/>
              <a:t>И если полностью не согласен с приведенным утверждением — 1 балл.</a:t>
            </a:r>
          </a:p>
          <a:p>
            <a:pPr algn="just"/>
            <a:r>
              <a:rPr lang="ru-RU" dirty="0"/>
              <a:t>В конце баллы необходимо суммировать.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Определение вашего стиля в общении с родителями</a:t>
            </a:r>
            <a:br>
              <a:rPr lang="ru-RU" dirty="0"/>
            </a:br>
            <a:r>
              <a:rPr lang="ru-RU" dirty="0"/>
              <a:t>(на основе опросника В.Г. </a:t>
            </a:r>
            <a:r>
              <a:rPr lang="ru-RU" dirty="0" err="1"/>
              <a:t>Маралова</a:t>
            </a:r>
            <a:r>
              <a:rPr lang="ru-RU" dirty="0"/>
              <a:t>, В.А. </a:t>
            </a:r>
            <a:r>
              <a:rPr lang="ru-RU" dirty="0" err="1"/>
              <a:t>Ситарова</a:t>
            </a:r>
            <a:r>
              <a:rPr lang="ru-RU" dirty="0"/>
              <a:t>)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783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</TotalTime>
  <Words>188</Words>
  <Application>Microsoft Office PowerPoint</Application>
  <PresentationFormat>Экран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Открытая</vt:lpstr>
      <vt:lpstr>Создание комфортных психолого – педагогических условий для общения с родителями</vt:lpstr>
      <vt:lpstr>Цель:</vt:lpstr>
      <vt:lpstr>Результаты диагностики «Оценка уровня коммуникабельности педагога с родителями» (В.Ф. Ряховский)</vt:lpstr>
      <vt:lpstr>Определение вашего стиля в общении с родителями (на основе опросника В.Г. Маралова, В.А. Ситарова)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комфортных психолого – педагогических условий для общения с родителями</dc:title>
  <dc:creator>Алина</dc:creator>
  <cp:lastModifiedBy>Алина</cp:lastModifiedBy>
  <cp:revision>2</cp:revision>
  <dcterms:created xsi:type="dcterms:W3CDTF">2016-11-27T11:51:24Z</dcterms:created>
  <dcterms:modified xsi:type="dcterms:W3CDTF">2016-11-27T12:09:27Z</dcterms:modified>
</cp:coreProperties>
</file>